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comments/modernComment_105_6E2A2939.xml" ContentType="application/vnd.ms-powerpoint.comments+xml"/>
  <Override PartName="/ppt/tags/tag2.xml" ContentType="application/vnd.openxmlformats-officedocument.presentationml.tags+xml"/>
  <Override PartName="/ppt/comments/modernComment_10F_13FFF1BB.xml" ContentType="application/vnd.ms-powerpoint.comments+xml"/>
  <Override PartName="/ppt/comments/modernComment_110_6359CD13.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modernComment_111_5B236208.xml" ContentType="application/vnd.ms-powerpoint.comments+xml"/>
  <Override PartName="/ppt/comments/modernComment_112_2B7938B9.xml" ContentType="application/vnd.ms-powerpoint.comments+xml"/>
  <Override PartName="/ppt/comments/modernComment_114_6DCCC21.xml" ContentType="application/vnd.ms-powerpoint.comments+xml"/>
  <Override PartName="/ppt/comments/modernComment_120_18B3B2E8.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modernComment_122_3D5DC7DE.xml" ContentType="application/vnd.ms-powerpoint.comments+xml"/>
  <Override PartName="/ppt/comments/modernComment_123_32C7CF36.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modernComment_118_CBB8D5B.xml" ContentType="application/vnd.ms-powerpoint.comments+xml"/>
  <Override PartName="/ppt/tags/tag3.xml" ContentType="application/vnd.openxmlformats-officedocument.presentationml.tags+xml"/>
  <Override PartName="/ppt/comments/modernComment_11E_86410AD6.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8" r:id="rId2"/>
    <p:sldId id="260" r:id="rId3"/>
    <p:sldId id="261" r:id="rId4"/>
    <p:sldId id="271" r:id="rId5"/>
    <p:sldId id="272" r:id="rId6"/>
    <p:sldId id="273" r:id="rId7"/>
    <p:sldId id="274" r:id="rId8"/>
    <p:sldId id="275" r:id="rId9"/>
    <p:sldId id="276" r:id="rId10"/>
    <p:sldId id="288" r:id="rId11"/>
    <p:sldId id="290" r:id="rId12"/>
    <p:sldId id="291" r:id="rId13"/>
    <p:sldId id="278" r:id="rId14"/>
    <p:sldId id="279" r:id="rId15"/>
    <p:sldId id="280" r:id="rId16"/>
    <p:sldId id="281" r:id="rId17"/>
    <p:sldId id="282" r:id="rId18"/>
    <p:sldId id="283" r:id="rId19"/>
    <p:sldId id="286" r:id="rId20"/>
    <p:sldId id="285" r:id="rId21"/>
    <p:sldId id="294" r:id="rId22"/>
    <p:sldId id="287" r:id="rId23"/>
    <p:sldId id="277" r:id="rId24"/>
    <p:sldId id="292" r:id="rId25"/>
    <p:sldId id="293" r:id="rId26"/>
    <p:sldId id="26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EBD6A6A-830F-9E77-BA20-8302B56A2CF7}" name="NOR LIYANA BT MOHD SHUIB" initials="NLBMS" userId="NOR LIYANA BT MOHD SHUIB" providerId="None"/>
  <p188:author id="{ECA5DDE8-8A8F-3133-F713-174D6AF7A2A9}" name="William Heng" initials="WH" userId="S::s2005592@siswa365.um.edu.my::4381819b-1d06-44f0-8416-d2eb302fac4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5653"/>
    <a:srgbClr val="DDC237"/>
    <a:srgbClr val="3C4743"/>
    <a:srgbClr val="3D4946"/>
    <a:srgbClr val="47524F"/>
    <a:srgbClr val="434E4B"/>
    <a:srgbClr val="E3DFB9"/>
    <a:srgbClr val="3C4845"/>
    <a:srgbClr val="3E4946"/>
    <a:srgbClr val="4954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60"/>
  </p:normalViewPr>
  <p:slideViewPr>
    <p:cSldViewPr snapToGrid="0">
      <p:cViewPr varScale="1">
        <p:scale>
          <a:sx n="99" d="100"/>
          <a:sy n="99" d="100"/>
        </p:scale>
        <p:origin x="84" y="282"/>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modernComment_105_6E2A2939.xml><?xml version="1.0" encoding="utf-8"?>
<p188:cmLst xmlns:a="http://schemas.openxmlformats.org/drawingml/2006/main" xmlns:r="http://schemas.openxmlformats.org/officeDocument/2006/relationships" xmlns:p188="http://schemas.microsoft.com/office/powerpoint/2018/8/main">
  <p188:cm id="{0C5C1B1A-7206-44A6-B6F3-9D8CAB796F1F}" authorId="{ECA5DDE8-8A8F-3133-F713-174D6AF7A2A9}" created="2022-01-23T04:07:07.490">
    <pc:sldMkLst xmlns:pc="http://schemas.microsoft.com/office/powerpoint/2013/main/command">
      <pc:docMk/>
      <pc:sldMk cId="1848256825" sldId="261"/>
    </pc:sldMkLst>
    <p188:txBody>
      <a:bodyPr/>
      <a:lstStyle/>
      <a:p>
        <a:r>
          <a:rPr lang="en-MY"/>
          <a:t>Background on the rise on online study</a:t>
        </a:r>
      </a:p>
    </p188:txBody>
  </p188:cm>
</p188:cmLst>
</file>

<file path=ppt/comments/modernComment_10F_13FFF1BB.xml><?xml version="1.0" encoding="utf-8"?>
<p188:cmLst xmlns:a="http://schemas.openxmlformats.org/drawingml/2006/main" xmlns:r="http://schemas.openxmlformats.org/officeDocument/2006/relationships" xmlns:p188="http://schemas.microsoft.com/office/powerpoint/2018/8/main">
  <p188:cm id="{A4C25F4A-4292-499B-8380-347B86F7AEA0}" authorId="{ECA5DDE8-8A8F-3133-F713-174D6AF7A2A9}" created="2022-01-23T04:07:27.354">
    <pc:sldMkLst xmlns:pc="http://schemas.microsoft.com/office/powerpoint/2013/main/command">
      <pc:docMk/>
      <pc:sldMk cId="335540667" sldId="271"/>
    </pc:sldMkLst>
    <p188:txBody>
      <a:bodyPr/>
      <a:lstStyle/>
      <a:p>
        <a:r>
          <a:rPr lang="en-MY"/>
          <a:t>Importance of Personalization</a:t>
        </a:r>
      </a:p>
    </p188:txBody>
  </p188:cm>
</p188:cmLst>
</file>

<file path=ppt/comments/modernComment_110_6359CD13.xml><?xml version="1.0" encoding="utf-8"?>
<p188:cmLst xmlns:a="http://schemas.openxmlformats.org/drawingml/2006/main" xmlns:r="http://schemas.openxmlformats.org/officeDocument/2006/relationships" xmlns:p188="http://schemas.microsoft.com/office/powerpoint/2018/8/main">
  <p188:cm id="{0FCA723C-DD33-43A1-8857-CBC69913F7E3}" authorId="{ECA5DDE8-8A8F-3133-F713-174D6AF7A2A9}" created="2022-01-23T04:07:46.837">
    <pc:sldMkLst xmlns:pc="http://schemas.microsoft.com/office/powerpoint/2013/main/command">
      <pc:docMk/>
      <pc:sldMk cId="1666829587" sldId="272"/>
    </pc:sldMkLst>
    <p188:txBody>
      <a:bodyPr/>
      <a:lstStyle/>
      <a:p>
        <a:r>
          <a:rPr lang="en-MY"/>
          <a:t>Example of online Instructional Strategies</a:t>
        </a:r>
      </a:p>
    </p188:txBody>
  </p188:cm>
</p188:cmLst>
</file>

<file path=ppt/comments/modernComment_111_5B236208.xml><?xml version="1.0" encoding="utf-8"?>
<p188:cmLst xmlns:a="http://schemas.openxmlformats.org/drawingml/2006/main" xmlns:r="http://schemas.openxmlformats.org/officeDocument/2006/relationships" xmlns:p188="http://schemas.microsoft.com/office/powerpoint/2018/8/main">
  <p188:cm id="{651417EC-0954-43CB-90A1-160F6CEE97CF}" authorId="{ECA5DDE8-8A8F-3133-F713-174D6AF7A2A9}" created="2022-01-23T04:11:06.854">
    <pc:sldMkLst xmlns:pc="http://schemas.microsoft.com/office/powerpoint/2013/main/command">
      <pc:docMk/>
      <pc:sldMk cId="1529045512" sldId="273"/>
    </pc:sldMkLst>
    <p188:txBody>
      <a:bodyPr/>
      <a:lstStyle/>
      <a:p>
        <a:r>
          <a:rPr lang="en-MY"/>
          <a:t>1) too many instructional strategies, learners do not know how to choose
2) student feedback usually won't change trigger the change of the design
3) increase need of personalization especiall during online era</a:t>
        </a:r>
      </a:p>
    </p188:txBody>
  </p188:cm>
</p188:cmLst>
</file>

<file path=ppt/comments/modernComment_112_2B7938B9.xml><?xml version="1.0" encoding="utf-8"?>
<p188:cmLst xmlns:a="http://schemas.openxmlformats.org/drawingml/2006/main" xmlns:r="http://schemas.openxmlformats.org/officeDocument/2006/relationships" xmlns:p188="http://schemas.microsoft.com/office/powerpoint/2018/8/main">
  <p188:cm id="{029A81B8-F482-4BE7-BBB5-4D564ED8DCA5}" authorId="{ECA5DDE8-8A8F-3133-F713-174D6AF7A2A9}" created="2022-01-23T04:12:00.026">
    <pc:sldMkLst xmlns:pc="http://schemas.microsoft.com/office/powerpoint/2013/main/command">
      <pc:docMk/>
      <pc:sldMk cId="729364665" sldId="274"/>
    </pc:sldMkLst>
    <p188:txBody>
      <a:bodyPr/>
      <a:lstStyle/>
      <a:p>
        <a:r>
          <a:rPr lang="en-MY"/>
          <a:t>1) There are models to help educator to design, but no model to help learner or educator to classify based on personalization
2) Instruction strategies focus on measured criteria when design
3) If personalization is taken into consideration, it will be much easier to design, hence can classification model can augment design model</a:t>
        </a:r>
      </a:p>
    </p188:txBody>
  </p188:cm>
</p188:cmLst>
</file>

<file path=ppt/comments/modernComment_114_6DCCC21.xml><?xml version="1.0" encoding="utf-8"?>
<p188:cmLst xmlns:a="http://schemas.openxmlformats.org/drawingml/2006/main" xmlns:r="http://schemas.openxmlformats.org/officeDocument/2006/relationships" xmlns:p188="http://schemas.microsoft.com/office/powerpoint/2018/8/main">
  <p188:cm id="{DC38874F-CB42-44E4-9617-B8E92A3E3801}" authorId="{ECA5DDE8-8A8F-3133-F713-174D6AF7A2A9}" created="2022-01-23T03:58:23.213">
    <pc:sldMkLst xmlns:pc="http://schemas.microsoft.com/office/powerpoint/2013/main/command">
      <pc:docMk/>
      <pc:sldMk cId="115133473" sldId="276"/>
    </pc:sldMkLst>
    <p188:txBody>
      <a:bodyPr/>
      <a:lstStyle/>
      <a:p>
        <a:r>
          <a:rPr lang="en-MY"/>
          <a:t>This slide is to show existing model to design instructional strategies and to point out lack of personalization</a:t>
        </a:r>
      </a:p>
    </p188:txBody>
  </p188:cm>
</p188:cmLst>
</file>

<file path=ppt/comments/modernComment_118_CBB8D5B.xml><?xml version="1.0" encoding="utf-8"?>
<p188:cmLst xmlns:a="http://schemas.openxmlformats.org/drawingml/2006/main" xmlns:r="http://schemas.openxmlformats.org/officeDocument/2006/relationships" xmlns:p188="http://schemas.microsoft.com/office/powerpoint/2018/8/main">
  <p188:cm id="{20331FF8-9F36-4EE7-A2F5-A733562F4D87}" authorId="{9EBD6A6A-830F-9E77-BA20-8302B56A2CF7}" created="2022-01-25T23:24:33.107">
    <pc:sldMkLst xmlns:pc="http://schemas.microsoft.com/office/powerpoint/2013/main/command">
      <pc:docMk/>
      <pc:sldMk cId="213618011" sldId="280"/>
    </pc:sldMkLst>
    <p188:txBody>
      <a:bodyPr/>
      <a:lstStyle/>
      <a:p>
        <a:r>
          <a:rPr lang="en-US"/>
          <a:t>add more detail of data-how many attributes/rows</a:t>
        </a:r>
      </a:p>
    </p188:txBody>
  </p188:cm>
</p188:cmLst>
</file>

<file path=ppt/comments/modernComment_11E_86410AD6.xml><?xml version="1.0" encoding="utf-8"?>
<p188:cmLst xmlns:a="http://schemas.openxmlformats.org/drawingml/2006/main" xmlns:r="http://schemas.openxmlformats.org/officeDocument/2006/relationships" xmlns:p188="http://schemas.microsoft.com/office/powerpoint/2018/8/main">
  <p188:cm id="{5D485874-BCF5-491E-92A6-C63D68AD6F07}" authorId="{ECA5DDE8-8A8F-3133-F713-174D6AF7A2A9}" created="2022-01-23T04:17:34.723">
    <pc:sldMkLst xmlns:pc="http://schemas.microsoft.com/office/powerpoint/2013/main/command">
      <pc:docMk/>
      <pc:sldMk cId="2252409558" sldId="286"/>
    </pc:sldMkLst>
    <p188:txBody>
      <a:bodyPr/>
      <a:lstStyle/>
      <a:p>
        <a:r>
          <a:rPr lang="en-MY"/>
          <a:t>These 3 are good for classification modelling</a:t>
        </a:r>
      </a:p>
    </p188:txBody>
  </p188:cm>
</p188:cmLst>
</file>

<file path=ppt/comments/modernComment_120_18B3B2E8.xml><?xml version="1.0" encoding="utf-8"?>
<p188:cmLst xmlns:a="http://schemas.openxmlformats.org/drawingml/2006/main" xmlns:r="http://schemas.openxmlformats.org/officeDocument/2006/relationships" xmlns:p188="http://schemas.microsoft.com/office/powerpoint/2018/8/main">
  <p188:cm id="{2BE67B63-49A2-43AF-843A-615A25E0F5F1}" authorId="{ECA5DDE8-8A8F-3133-F713-174D6AF7A2A9}" created="2022-01-23T03:58:32.699">
    <pc:sldMkLst xmlns:pc="http://schemas.microsoft.com/office/powerpoint/2013/main/command">
      <pc:docMk/>
      <pc:sldMk cId="414429928" sldId="288"/>
    </pc:sldMkLst>
    <p188:txBody>
      <a:bodyPr/>
      <a:lstStyle/>
      <a:p>
        <a:r>
          <a:rPr lang="en-MY"/>
          <a:t>This slide is to show existing model to design instructional strategies and to point out lack of personalization too.</a:t>
        </a:r>
      </a:p>
    </p188:txBody>
  </p188:cm>
</p188:cmLst>
</file>

<file path=ppt/comments/modernComment_122_3D5DC7DE.xml><?xml version="1.0" encoding="utf-8"?>
<p188:cmLst xmlns:a="http://schemas.openxmlformats.org/drawingml/2006/main" xmlns:r="http://schemas.openxmlformats.org/officeDocument/2006/relationships" xmlns:p188="http://schemas.microsoft.com/office/powerpoint/2018/8/main">
  <p188:cm id="{F58DE749-BCDA-4CCA-A023-89E3BE71ED50}" authorId="{ECA5DDE8-8A8F-3133-F713-174D6AF7A2A9}" created="2022-01-23T03:59:22.221">
    <pc:sldMkLst xmlns:pc="http://schemas.microsoft.com/office/powerpoint/2013/main/command">
      <pc:docMk/>
      <pc:sldMk cId="1029556190" sldId="290"/>
    </pc:sldMkLst>
    <p188:txBody>
      <a:bodyPr/>
      <a:lstStyle/>
      <a:p>
        <a:r>
          <a:rPr lang="en-MY"/>
          <a:t>This table shows LR on algorithm used to build classification model (methodological LR)</a:t>
        </a:r>
      </a:p>
    </p188:txBody>
  </p188:cm>
</p188:cmLst>
</file>

<file path=ppt/comments/modernComment_123_32C7CF36.xml><?xml version="1.0" encoding="utf-8"?>
<p188:cmLst xmlns:a="http://schemas.openxmlformats.org/drawingml/2006/main" xmlns:r="http://schemas.openxmlformats.org/officeDocument/2006/relationships" xmlns:p188="http://schemas.microsoft.com/office/powerpoint/2018/8/main">
  <p188:cm id="{38F4A340-FA50-4F56-A832-F34DCB9E3DE4}" authorId="{ECA5DDE8-8A8F-3133-F713-174D6AF7A2A9}" created="2022-01-23T04:44:37.872">
    <pc:sldMkLst xmlns:pc="http://schemas.microsoft.com/office/powerpoint/2013/main/command">
      <pc:docMk/>
      <pc:sldMk cId="851955510" sldId="291"/>
    </pc:sldMkLst>
    <p188:txBody>
      <a:bodyPr/>
      <a:lstStyle/>
      <a:p>
        <a:r>
          <a:rPr lang="en-MY"/>
          <a:t>This table continue to show LR on algorithm used to build classification model (methodological LR)</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60EE5D-1023-4391-BA12-466CD5C5D60B}" type="doc">
      <dgm:prSet loTypeId="urn:microsoft.com/office/officeart/2005/8/layout/pList2" loCatId="list" qsTypeId="urn:microsoft.com/office/officeart/2005/8/quickstyle/simple1" qsCatId="simple" csTypeId="urn:microsoft.com/office/officeart/2005/8/colors/accent2_1" csCatId="accent2" phldr="1"/>
      <dgm:spPr/>
    </dgm:pt>
    <dgm:pt modelId="{FAB0D497-F0E4-412D-A3E7-428CD8A466E4}">
      <dgm:prSet phldrT="[Text]" custT="1"/>
      <dgm:spPr/>
      <dgm:t>
        <a:bodyPr/>
        <a:lstStyle/>
        <a:p>
          <a:pPr algn="ctr"/>
          <a:r>
            <a:rPr lang="en-GB" sz="1800" b="1" dirty="0">
              <a:latin typeface="Times New Roman" panose="02020603050405020304" pitchFamily="18" charset="0"/>
              <a:cs typeface="Times New Roman" panose="02020603050405020304" pitchFamily="18" charset="0"/>
            </a:rPr>
            <a:t>Direct Instruction</a:t>
          </a:r>
        </a:p>
      </dgm:t>
    </dgm:pt>
    <dgm:pt modelId="{74D6AD47-8E37-4278-A23B-00EF2D7680FF}" type="parTrans" cxnId="{B2A6E9B2-4EB0-4B45-893C-D15E372FA8B8}">
      <dgm:prSet/>
      <dgm:spPr/>
      <dgm:t>
        <a:bodyPr/>
        <a:lstStyle/>
        <a:p>
          <a:endParaRPr lang="en-MY"/>
        </a:p>
      </dgm:t>
    </dgm:pt>
    <dgm:pt modelId="{5FD270B5-6FE7-4184-85CC-89868A2F44FF}" type="sibTrans" cxnId="{B2A6E9B2-4EB0-4B45-893C-D15E372FA8B8}">
      <dgm:prSet/>
      <dgm:spPr/>
      <dgm:t>
        <a:bodyPr/>
        <a:lstStyle/>
        <a:p>
          <a:endParaRPr lang="en-MY"/>
        </a:p>
      </dgm:t>
    </dgm:pt>
    <dgm:pt modelId="{408ACEC8-ED4C-479E-ADD0-7A0686DF6840}">
      <dgm:prSet phldrT="[Text]" custT="1"/>
      <dgm:spPr/>
      <dgm:t>
        <a:bodyPr/>
        <a:lstStyle/>
        <a:p>
          <a:pPr algn="ctr"/>
          <a:r>
            <a:rPr lang="en-GB" sz="1800" b="1" dirty="0">
              <a:latin typeface="Times New Roman" panose="02020603050405020304" pitchFamily="18" charset="0"/>
              <a:cs typeface="Times New Roman" panose="02020603050405020304" pitchFamily="18" charset="0"/>
            </a:rPr>
            <a:t>Independent Study</a:t>
          </a:r>
        </a:p>
      </dgm:t>
    </dgm:pt>
    <dgm:pt modelId="{3BB16A1A-DAE7-4515-A59E-F2CCB7490797}" type="parTrans" cxnId="{E3EFD72E-A426-4201-BCC6-FBEF18A53661}">
      <dgm:prSet/>
      <dgm:spPr/>
      <dgm:t>
        <a:bodyPr/>
        <a:lstStyle/>
        <a:p>
          <a:endParaRPr lang="en-MY"/>
        </a:p>
      </dgm:t>
    </dgm:pt>
    <dgm:pt modelId="{6A356B7E-EAD5-49D3-B100-2AB7B0E48C18}" type="sibTrans" cxnId="{E3EFD72E-A426-4201-BCC6-FBEF18A53661}">
      <dgm:prSet/>
      <dgm:spPr/>
      <dgm:t>
        <a:bodyPr/>
        <a:lstStyle/>
        <a:p>
          <a:endParaRPr lang="en-MY"/>
        </a:p>
      </dgm:t>
    </dgm:pt>
    <dgm:pt modelId="{448566EA-BDB8-4014-892E-16E45CA6B7DF}">
      <dgm:prSet phldrT="[Text]" custT="1"/>
      <dgm:spPr/>
      <dgm:t>
        <a:bodyPr/>
        <a:lstStyle/>
        <a:p>
          <a:pPr algn="ctr"/>
          <a:r>
            <a:rPr lang="en-GB" sz="1800" b="1" dirty="0">
              <a:latin typeface="Times New Roman" panose="02020603050405020304" pitchFamily="18" charset="0"/>
              <a:cs typeface="Times New Roman" panose="02020603050405020304" pitchFamily="18" charset="0"/>
            </a:rPr>
            <a:t>Experiential Learning</a:t>
          </a:r>
        </a:p>
      </dgm:t>
    </dgm:pt>
    <dgm:pt modelId="{0C2100F8-FC7B-4113-9C0B-B197A6FB14FC}" type="parTrans" cxnId="{68D0CE6F-E99B-49DE-9388-3DCB3848E2BE}">
      <dgm:prSet/>
      <dgm:spPr/>
      <dgm:t>
        <a:bodyPr/>
        <a:lstStyle/>
        <a:p>
          <a:endParaRPr lang="en-MY"/>
        </a:p>
      </dgm:t>
    </dgm:pt>
    <dgm:pt modelId="{96D1B652-AE3F-44E3-AFC5-A5E48A6621B2}" type="sibTrans" cxnId="{68D0CE6F-E99B-49DE-9388-3DCB3848E2BE}">
      <dgm:prSet/>
      <dgm:spPr/>
      <dgm:t>
        <a:bodyPr/>
        <a:lstStyle/>
        <a:p>
          <a:endParaRPr lang="en-MY"/>
        </a:p>
      </dgm:t>
    </dgm:pt>
    <dgm:pt modelId="{6ABCE16C-D1E7-40E7-B855-233AC954E70A}">
      <dgm:prSet custT="1"/>
      <dgm:spPr/>
      <dgm:t>
        <a:bodyPr/>
        <a:lstStyle/>
        <a:p>
          <a:pPr algn="ctr"/>
          <a:r>
            <a:rPr lang="en-GB" sz="1800" b="1" dirty="0">
              <a:solidFill>
                <a:srgbClr val="3C4743"/>
              </a:solidFill>
              <a:latin typeface="Times New Roman" panose="02020603050405020304" pitchFamily="18" charset="0"/>
              <a:cs typeface="Times New Roman" panose="02020603050405020304" pitchFamily="18" charset="0"/>
            </a:rPr>
            <a:t>Indirect Instruction</a:t>
          </a:r>
        </a:p>
      </dgm:t>
    </dgm:pt>
    <dgm:pt modelId="{0A769698-1B14-41D1-951B-8E1834612D7A}" type="parTrans" cxnId="{483740DC-0267-4F12-AF4B-D18714C3767D}">
      <dgm:prSet/>
      <dgm:spPr/>
      <dgm:t>
        <a:bodyPr/>
        <a:lstStyle/>
        <a:p>
          <a:endParaRPr lang="en-MY"/>
        </a:p>
      </dgm:t>
    </dgm:pt>
    <dgm:pt modelId="{BB97E862-134C-43E4-8C5D-EB5C80D0925B}" type="sibTrans" cxnId="{483740DC-0267-4F12-AF4B-D18714C3767D}">
      <dgm:prSet/>
      <dgm:spPr/>
      <dgm:t>
        <a:bodyPr/>
        <a:lstStyle/>
        <a:p>
          <a:endParaRPr lang="en-MY"/>
        </a:p>
      </dgm:t>
    </dgm:pt>
    <dgm:pt modelId="{734443C8-740F-45AD-A790-196FE91F9165}">
      <dgm:prSet custT="1"/>
      <dgm:spPr/>
      <dgm:t>
        <a:bodyPr/>
        <a:lstStyle/>
        <a:p>
          <a:pPr algn="ctr"/>
          <a:r>
            <a:rPr lang="en-GB" sz="1800" b="1" dirty="0">
              <a:latin typeface="Times New Roman" panose="02020603050405020304" pitchFamily="18" charset="0"/>
              <a:cs typeface="Times New Roman" panose="02020603050405020304" pitchFamily="18" charset="0"/>
            </a:rPr>
            <a:t>Interactive Instruction</a:t>
          </a:r>
        </a:p>
      </dgm:t>
    </dgm:pt>
    <dgm:pt modelId="{9402E645-C0EB-4C03-A609-3197E327E1B1}" type="parTrans" cxnId="{58222B25-DD86-41AF-8BD7-337CE4CCB21C}">
      <dgm:prSet/>
      <dgm:spPr/>
      <dgm:t>
        <a:bodyPr/>
        <a:lstStyle/>
        <a:p>
          <a:endParaRPr lang="en-MY"/>
        </a:p>
      </dgm:t>
    </dgm:pt>
    <dgm:pt modelId="{31534032-5826-41A9-B6C3-FEE36426A2DB}" type="sibTrans" cxnId="{58222B25-DD86-41AF-8BD7-337CE4CCB21C}">
      <dgm:prSet/>
      <dgm:spPr/>
      <dgm:t>
        <a:bodyPr/>
        <a:lstStyle/>
        <a:p>
          <a:endParaRPr lang="en-MY"/>
        </a:p>
      </dgm:t>
    </dgm:pt>
    <dgm:pt modelId="{583F00E9-F117-4CF4-8657-E6CEA133115E}">
      <dgm:prSet custT="1"/>
      <dgm:spPr/>
      <dgm:t>
        <a:bodyPr/>
        <a:lstStyle/>
        <a:p>
          <a:pPr algn="l"/>
          <a:r>
            <a:rPr lang="en-GB" sz="1300" dirty="0">
              <a:latin typeface="Times New Roman" panose="02020603050405020304" pitchFamily="18" charset="0"/>
              <a:cs typeface="Times New Roman" panose="02020603050405020304" pitchFamily="18" charset="0"/>
            </a:rPr>
            <a:t>Demonstration</a:t>
          </a:r>
          <a:endParaRPr lang="en-MY" sz="1300" dirty="0">
            <a:latin typeface="Times New Roman" panose="02020603050405020304" pitchFamily="18" charset="0"/>
            <a:cs typeface="Times New Roman" panose="02020603050405020304" pitchFamily="18" charset="0"/>
          </a:endParaRPr>
        </a:p>
      </dgm:t>
    </dgm:pt>
    <dgm:pt modelId="{75C77802-9DD5-42F4-B702-15E61085DA0D}" type="parTrans" cxnId="{EA33A04E-D5BF-40A5-801A-7279B0CD415E}">
      <dgm:prSet/>
      <dgm:spPr/>
      <dgm:t>
        <a:bodyPr/>
        <a:lstStyle/>
        <a:p>
          <a:endParaRPr lang="en-MY"/>
        </a:p>
      </dgm:t>
    </dgm:pt>
    <dgm:pt modelId="{2637F1F8-E7E9-40DD-94EF-9435AC8D05A4}" type="sibTrans" cxnId="{EA33A04E-D5BF-40A5-801A-7279B0CD415E}">
      <dgm:prSet/>
      <dgm:spPr/>
      <dgm:t>
        <a:bodyPr/>
        <a:lstStyle/>
        <a:p>
          <a:endParaRPr lang="en-MY"/>
        </a:p>
      </dgm:t>
    </dgm:pt>
    <dgm:pt modelId="{E28D33C3-4399-49BF-90AB-816B774B0318}">
      <dgm:prSet custT="1"/>
      <dgm:spPr/>
      <dgm:t>
        <a:bodyPr/>
        <a:lstStyle/>
        <a:p>
          <a:pPr algn="l"/>
          <a:r>
            <a:rPr lang="en-GB" sz="1300" dirty="0">
              <a:latin typeface="Times New Roman" panose="02020603050405020304" pitchFamily="18" charset="0"/>
              <a:cs typeface="Times New Roman" panose="02020603050405020304" pitchFamily="18" charset="0"/>
            </a:rPr>
            <a:t>Guided Learning</a:t>
          </a:r>
          <a:endParaRPr lang="en-MY" sz="1300" dirty="0">
            <a:latin typeface="Times New Roman" panose="02020603050405020304" pitchFamily="18" charset="0"/>
            <a:cs typeface="Times New Roman" panose="02020603050405020304" pitchFamily="18" charset="0"/>
          </a:endParaRPr>
        </a:p>
      </dgm:t>
    </dgm:pt>
    <dgm:pt modelId="{A0BDF04B-B0ED-485F-A29D-F894E7AACF3B}" type="parTrans" cxnId="{5FCF6BD4-2DA8-4CD6-AA9F-4E3BFAF56012}">
      <dgm:prSet/>
      <dgm:spPr/>
      <dgm:t>
        <a:bodyPr/>
        <a:lstStyle/>
        <a:p>
          <a:endParaRPr lang="en-MY"/>
        </a:p>
      </dgm:t>
    </dgm:pt>
    <dgm:pt modelId="{45C313B9-42E7-4CE2-B76E-B767AAEA7963}" type="sibTrans" cxnId="{5FCF6BD4-2DA8-4CD6-AA9F-4E3BFAF56012}">
      <dgm:prSet/>
      <dgm:spPr/>
      <dgm:t>
        <a:bodyPr/>
        <a:lstStyle/>
        <a:p>
          <a:endParaRPr lang="en-MY"/>
        </a:p>
      </dgm:t>
    </dgm:pt>
    <dgm:pt modelId="{48F5D5C6-AA8A-4B47-AE7C-BC1DE1818474}">
      <dgm:prSet custT="1"/>
      <dgm:spPr/>
      <dgm:t>
        <a:bodyPr/>
        <a:lstStyle/>
        <a:p>
          <a:pPr algn="l"/>
          <a:r>
            <a:rPr lang="en-GB" sz="1300" dirty="0">
              <a:latin typeface="Times New Roman" panose="02020603050405020304" pitchFamily="18" charset="0"/>
              <a:cs typeface="Times New Roman" panose="02020603050405020304" pitchFamily="18" charset="0"/>
            </a:rPr>
            <a:t>Video</a:t>
          </a:r>
          <a:endParaRPr lang="en-MY" sz="1300" dirty="0">
            <a:latin typeface="Times New Roman" panose="02020603050405020304" pitchFamily="18" charset="0"/>
            <a:cs typeface="Times New Roman" panose="02020603050405020304" pitchFamily="18" charset="0"/>
          </a:endParaRPr>
        </a:p>
      </dgm:t>
    </dgm:pt>
    <dgm:pt modelId="{5A8AF8FB-8857-44C3-9F36-764045268AE0}" type="parTrans" cxnId="{6B7DB6E8-5722-4828-A67D-657348E0D1DF}">
      <dgm:prSet/>
      <dgm:spPr/>
      <dgm:t>
        <a:bodyPr/>
        <a:lstStyle/>
        <a:p>
          <a:endParaRPr lang="en-MY"/>
        </a:p>
      </dgm:t>
    </dgm:pt>
    <dgm:pt modelId="{D2BCD7D1-B29F-42DE-9887-C9BF28064C5B}" type="sibTrans" cxnId="{6B7DB6E8-5722-4828-A67D-657348E0D1DF}">
      <dgm:prSet/>
      <dgm:spPr/>
      <dgm:t>
        <a:bodyPr/>
        <a:lstStyle/>
        <a:p>
          <a:endParaRPr lang="en-MY"/>
        </a:p>
      </dgm:t>
    </dgm:pt>
    <dgm:pt modelId="{3D05F041-0E20-4C5A-8BFE-E66CA12FE0DD}">
      <dgm:prSet custT="1"/>
      <dgm:spPr/>
      <dgm:t>
        <a:bodyPr/>
        <a:lstStyle/>
        <a:p>
          <a:pPr algn="l"/>
          <a:r>
            <a:rPr lang="en-GB" sz="1300" dirty="0">
              <a:latin typeface="Times New Roman" panose="02020603050405020304" pitchFamily="18" charset="0"/>
              <a:cs typeface="Times New Roman" panose="02020603050405020304" pitchFamily="18" charset="0"/>
            </a:rPr>
            <a:t>Problem Solving</a:t>
          </a:r>
          <a:endParaRPr lang="en-MY" sz="1300" dirty="0">
            <a:latin typeface="Times New Roman" panose="02020603050405020304" pitchFamily="18" charset="0"/>
            <a:cs typeface="Times New Roman" panose="02020603050405020304" pitchFamily="18" charset="0"/>
          </a:endParaRPr>
        </a:p>
      </dgm:t>
    </dgm:pt>
    <dgm:pt modelId="{301B0654-8405-47EF-94F6-E244ADBCCF5F}" type="parTrans" cxnId="{54D3390F-0957-412B-AD24-7EDA132022B8}">
      <dgm:prSet/>
      <dgm:spPr/>
      <dgm:t>
        <a:bodyPr/>
        <a:lstStyle/>
        <a:p>
          <a:endParaRPr lang="en-MY"/>
        </a:p>
      </dgm:t>
    </dgm:pt>
    <dgm:pt modelId="{A14202FE-5B74-48C6-B1B8-A84A8C5C20AC}" type="sibTrans" cxnId="{54D3390F-0957-412B-AD24-7EDA132022B8}">
      <dgm:prSet/>
      <dgm:spPr/>
      <dgm:t>
        <a:bodyPr/>
        <a:lstStyle/>
        <a:p>
          <a:endParaRPr lang="en-MY"/>
        </a:p>
      </dgm:t>
    </dgm:pt>
    <dgm:pt modelId="{89D46E68-F30A-4397-96A2-D7A006A937A5}">
      <dgm:prSet custT="1"/>
      <dgm:spPr/>
      <dgm:t>
        <a:bodyPr/>
        <a:lstStyle/>
        <a:p>
          <a:pPr algn="l"/>
          <a:r>
            <a:rPr lang="en-GB" sz="1300" dirty="0">
              <a:latin typeface="Times New Roman" panose="02020603050405020304" pitchFamily="18" charset="0"/>
              <a:cs typeface="Times New Roman" panose="02020603050405020304" pitchFamily="18" charset="0"/>
            </a:rPr>
            <a:t>Learning Reflection</a:t>
          </a:r>
          <a:endParaRPr lang="en-MY" sz="1300" dirty="0">
            <a:latin typeface="Times New Roman" panose="02020603050405020304" pitchFamily="18" charset="0"/>
            <a:cs typeface="Times New Roman" panose="02020603050405020304" pitchFamily="18" charset="0"/>
          </a:endParaRPr>
        </a:p>
      </dgm:t>
    </dgm:pt>
    <dgm:pt modelId="{E49393DC-2BFE-4247-AA10-FB84BB90ED6F}" type="parTrans" cxnId="{51604D6E-6AE6-4470-AFCD-3C63B87E0E40}">
      <dgm:prSet/>
      <dgm:spPr/>
      <dgm:t>
        <a:bodyPr/>
        <a:lstStyle/>
        <a:p>
          <a:endParaRPr lang="en-MY"/>
        </a:p>
      </dgm:t>
    </dgm:pt>
    <dgm:pt modelId="{BEEEC0DF-4BAE-4EAA-8BBA-7F6F17B0C86A}" type="sibTrans" cxnId="{51604D6E-6AE6-4470-AFCD-3C63B87E0E40}">
      <dgm:prSet/>
      <dgm:spPr/>
      <dgm:t>
        <a:bodyPr/>
        <a:lstStyle/>
        <a:p>
          <a:endParaRPr lang="en-MY"/>
        </a:p>
      </dgm:t>
    </dgm:pt>
    <dgm:pt modelId="{3EF610BA-D6DF-45E7-85D6-307E1A87D498}">
      <dgm:prSet custT="1"/>
      <dgm:spPr/>
      <dgm:t>
        <a:bodyPr/>
        <a:lstStyle/>
        <a:p>
          <a:pPr algn="l"/>
          <a:r>
            <a:rPr lang="en-GB" sz="1300" dirty="0">
              <a:latin typeface="Times New Roman" panose="02020603050405020304" pitchFamily="18" charset="0"/>
              <a:cs typeface="Times New Roman" panose="02020603050405020304" pitchFamily="18" charset="0"/>
            </a:rPr>
            <a:t>Concept Mapping</a:t>
          </a:r>
          <a:endParaRPr lang="en-MY" sz="1300" dirty="0">
            <a:latin typeface="Times New Roman" panose="02020603050405020304" pitchFamily="18" charset="0"/>
            <a:cs typeface="Times New Roman" panose="02020603050405020304" pitchFamily="18" charset="0"/>
          </a:endParaRPr>
        </a:p>
      </dgm:t>
    </dgm:pt>
    <dgm:pt modelId="{9633031A-6379-45D7-994F-FEEB6E8CE8C1}" type="parTrans" cxnId="{E943E672-6FC3-443D-BDB4-F5998E6AF900}">
      <dgm:prSet/>
      <dgm:spPr/>
      <dgm:t>
        <a:bodyPr/>
        <a:lstStyle/>
        <a:p>
          <a:endParaRPr lang="en-MY"/>
        </a:p>
      </dgm:t>
    </dgm:pt>
    <dgm:pt modelId="{BCC122AA-15C0-4930-9C73-516131994540}" type="sibTrans" cxnId="{E943E672-6FC3-443D-BDB4-F5998E6AF900}">
      <dgm:prSet/>
      <dgm:spPr/>
      <dgm:t>
        <a:bodyPr/>
        <a:lstStyle/>
        <a:p>
          <a:endParaRPr lang="en-MY"/>
        </a:p>
      </dgm:t>
    </dgm:pt>
    <dgm:pt modelId="{9A929B17-7673-4B80-BB09-75743617DBEE}">
      <dgm:prSet custT="1"/>
      <dgm:spPr/>
      <dgm:t>
        <a:bodyPr/>
        <a:lstStyle/>
        <a:p>
          <a:pPr algn="l"/>
          <a:r>
            <a:rPr lang="en-GB" sz="1300" dirty="0">
              <a:latin typeface="Times New Roman" panose="02020603050405020304" pitchFamily="18" charset="0"/>
              <a:cs typeface="Times New Roman" panose="02020603050405020304" pitchFamily="18" charset="0"/>
            </a:rPr>
            <a:t>Group Discussion</a:t>
          </a:r>
          <a:endParaRPr lang="en-MY" sz="1300" dirty="0">
            <a:latin typeface="Times New Roman" panose="02020603050405020304" pitchFamily="18" charset="0"/>
            <a:cs typeface="Times New Roman" panose="02020603050405020304" pitchFamily="18" charset="0"/>
          </a:endParaRPr>
        </a:p>
      </dgm:t>
    </dgm:pt>
    <dgm:pt modelId="{E6FF7E98-B1E7-4F60-852E-08889C8648BE}" type="parTrans" cxnId="{9C77D311-1744-4F7C-A943-549BBD043608}">
      <dgm:prSet/>
      <dgm:spPr/>
      <dgm:t>
        <a:bodyPr/>
        <a:lstStyle/>
        <a:p>
          <a:endParaRPr lang="en-MY"/>
        </a:p>
      </dgm:t>
    </dgm:pt>
    <dgm:pt modelId="{0E111767-09DD-4CD7-935D-45EE41E45B6A}" type="sibTrans" cxnId="{9C77D311-1744-4F7C-A943-549BBD043608}">
      <dgm:prSet/>
      <dgm:spPr/>
      <dgm:t>
        <a:bodyPr/>
        <a:lstStyle/>
        <a:p>
          <a:endParaRPr lang="en-MY"/>
        </a:p>
      </dgm:t>
    </dgm:pt>
    <dgm:pt modelId="{79D264CE-A52D-4908-A5F7-597A5C256D9E}">
      <dgm:prSet custT="1"/>
      <dgm:spPr/>
      <dgm:t>
        <a:bodyPr/>
        <a:lstStyle/>
        <a:p>
          <a:pPr algn="l"/>
          <a:r>
            <a:rPr lang="en-GB" sz="1300" dirty="0">
              <a:latin typeface="Times New Roman" panose="02020603050405020304" pitchFamily="18" charset="0"/>
              <a:cs typeface="Times New Roman" panose="02020603050405020304" pitchFamily="18" charset="0"/>
            </a:rPr>
            <a:t>Problem Solving</a:t>
          </a:r>
          <a:endParaRPr lang="en-MY" sz="1300" dirty="0">
            <a:latin typeface="Times New Roman" panose="02020603050405020304" pitchFamily="18" charset="0"/>
            <a:cs typeface="Times New Roman" panose="02020603050405020304" pitchFamily="18" charset="0"/>
          </a:endParaRPr>
        </a:p>
      </dgm:t>
    </dgm:pt>
    <dgm:pt modelId="{AF356B33-2689-4BD7-800D-A4389D5B07DA}" type="parTrans" cxnId="{E12D69CC-F5E6-42A6-A014-B58DF2F6AF4B}">
      <dgm:prSet/>
      <dgm:spPr/>
      <dgm:t>
        <a:bodyPr/>
        <a:lstStyle/>
        <a:p>
          <a:endParaRPr lang="en-MY"/>
        </a:p>
      </dgm:t>
    </dgm:pt>
    <dgm:pt modelId="{B5F503A4-6F34-498D-BF7E-0DBC79DAB265}" type="sibTrans" cxnId="{E12D69CC-F5E6-42A6-A014-B58DF2F6AF4B}">
      <dgm:prSet/>
      <dgm:spPr/>
      <dgm:t>
        <a:bodyPr/>
        <a:lstStyle/>
        <a:p>
          <a:endParaRPr lang="en-MY"/>
        </a:p>
      </dgm:t>
    </dgm:pt>
    <dgm:pt modelId="{74AA04B5-6202-4A1B-A999-5097AF3D2105}">
      <dgm:prSet custT="1"/>
      <dgm:spPr/>
      <dgm:t>
        <a:bodyPr/>
        <a:lstStyle/>
        <a:p>
          <a:pPr algn="l"/>
          <a:r>
            <a:rPr lang="en-GB" sz="1300" dirty="0">
              <a:latin typeface="Times New Roman" panose="02020603050405020304" pitchFamily="18" charset="0"/>
              <a:cs typeface="Times New Roman" panose="02020603050405020304" pitchFamily="18" charset="0"/>
            </a:rPr>
            <a:t>Brainstorming</a:t>
          </a:r>
          <a:endParaRPr lang="en-MY" sz="1300" dirty="0">
            <a:latin typeface="Times New Roman" panose="02020603050405020304" pitchFamily="18" charset="0"/>
            <a:cs typeface="Times New Roman" panose="02020603050405020304" pitchFamily="18" charset="0"/>
          </a:endParaRPr>
        </a:p>
      </dgm:t>
    </dgm:pt>
    <dgm:pt modelId="{A8A98EAF-A283-41E5-A96A-6F388AAC35CC}" type="parTrans" cxnId="{9A72E977-3566-4C6F-A4C0-AD15ACFBEFF0}">
      <dgm:prSet/>
      <dgm:spPr/>
      <dgm:t>
        <a:bodyPr/>
        <a:lstStyle/>
        <a:p>
          <a:endParaRPr lang="en-MY"/>
        </a:p>
      </dgm:t>
    </dgm:pt>
    <dgm:pt modelId="{8004829E-56C9-407F-856E-FFA622C7B342}" type="sibTrans" cxnId="{9A72E977-3566-4C6F-A4C0-AD15ACFBEFF0}">
      <dgm:prSet/>
      <dgm:spPr/>
      <dgm:t>
        <a:bodyPr/>
        <a:lstStyle/>
        <a:p>
          <a:endParaRPr lang="en-MY"/>
        </a:p>
      </dgm:t>
    </dgm:pt>
    <dgm:pt modelId="{0425DDB3-25E1-49E6-A608-21BF5CC61A84}">
      <dgm:prSet custT="1"/>
      <dgm:spPr/>
      <dgm:t>
        <a:bodyPr/>
        <a:lstStyle/>
        <a:p>
          <a:pPr algn="l"/>
          <a:r>
            <a:rPr lang="en-GB" sz="1300" dirty="0">
              <a:latin typeface="Times New Roman" panose="02020603050405020304" pitchFamily="18" charset="0"/>
              <a:cs typeface="Times New Roman" panose="02020603050405020304" pitchFamily="18" charset="0"/>
            </a:rPr>
            <a:t>Online Debate</a:t>
          </a:r>
          <a:endParaRPr lang="en-MY" sz="1300" dirty="0">
            <a:latin typeface="Times New Roman" panose="02020603050405020304" pitchFamily="18" charset="0"/>
            <a:cs typeface="Times New Roman" panose="02020603050405020304" pitchFamily="18" charset="0"/>
          </a:endParaRPr>
        </a:p>
      </dgm:t>
    </dgm:pt>
    <dgm:pt modelId="{EC7368B8-FF1C-4862-B842-C010CEA8A745}" type="parTrans" cxnId="{6A1E613B-F5C9-45E5-89EB-7B037BACE4BD}">
      <dgm:prSet/>
      <dgm:spPr/>
      <dgm:t>
        <a:bodyPr/>
        <a:lstStyle/>
        <a:p>
          <a:endParaRPr lang="en-MY"/>
        </a:p>
      </dgm:t>
    </dgm:pt>
    <dgm:pt modelId="{C448CE91-354F-4E5A-8085-7CC780C5AFE6}" type="sibTrans" cxnId="{6A1E613B-F5C9-45E5-89EB-7B037BACE4BD}">
      <dgm:prSet/>
      <dgm:spPr/>
      <dgm:t>
        <a:bodyPr/>
        <a:lstStyle/>
        <a:p>
          <a:endParaRPr lang="en-MY"/>
        </a:p>
      </dgm:t>
    </dgm:pt>
    <dgm:pt modelId="{6DA2BEC8-E56C-486E-9C81-5034AD86C0F0}">
      <dgm:prSet custT="1"/>
      <dgm:spPr/>
      <dgm:t>
        <a:bodyPr/>
        <a:lstStyle/>
        <a:p>
          <a:pPr algn="l"/>
          <a:r>
            <a:rPr lang="en-GB" sz="1300" dirty="0">
              <a:latin typeface="Times New Roman" panose="02020603050405020304" pitchFamily="18" charset="0"/>
              <a:cs typeface="Times New Roman" panose="02020603050405020304" pitchFamily="18" charset="0"/>
            </a:rPr>
            <a:t>Group Project</a:t>
          </a:r>
          <a:endParaRPr lang="en-MY" sz="1300" dirty="0">
            <a:latin typeface="Times New Roman" panose="02020603050405020304" pitchFamily="18" charset="0"/>
            <a:cs typeface="Times New Roman" panose="02020603050405020304" pitchFamily="18" charset="0"/>
          </a:endParaRPr>
        </a:p>
      </dgm:t>
    </dgm:pt>
    <dgm:pt modelId="{87E15BE5-60EB-4267-85F2-2CEAE8BBE4A7}" type="parTrans" cxnId="{46B39D2A-42CA-4D06-AAFF-F5EF931236B7}">
      <dgm:prSet/>
      <dgm:spPr/>
      <dgm:t>
        <a:bodyPr/>
        <a:lstStyle/>
        <a:p>
          <a:endParaRPr lang="en-MY"/>
        </a:p>
      </dgm:t>
    </dgm:pt>
    <dgm:pt modelId="{F47A07F4-6117-4B0D-A1F9-7417CABF46CF}" type="sibTrans" cxnId="{46B39D2A-42CA-4D06-AAFF-F5EF931236B7}">
      <dgm:prSet/>
      <dgm:spPr/>
      <dgm:t>
        <a:bodyPr/>
        <a:lstStyle/>
        <a:p>
          <a:endParaRPr lang="en-MY"/>
        </a:p>
      </dgm:t>
    </dgm:pt>
    <dgm:pt modelId="{79867F15-7788-4964-AA3D-0318C317F68B}">
      <dgm:prSet custT="1"/>
      <dgm:spPr/>
      <dgm:t>
        <a:bodyPr/>
        <a:lstStyle/>
        <a:p>
          <a:pPr algn="l"/>
          <a:r>
            <a:rPr lang="en-GB" sz="1300" dirty="0">
              <a:latin typeface="Times New Roman" panose="02020603050405020304" pitchFamily="18" charset="0"/>
              <a:cs typeface="Times New Roman" panose="02020603050405020304" pitchFamily="18" charset="0"/>
            </a:rPr>
            <a:t>Individual Assignment</a:t>
          </a:r>
          <a:endParaRPr lang="en-MY" sz="1300" dirty="0">
            <a:latin typeface="Times New Roman" panose="02020603050405020304" pitchFamily="18" charset="0"/>
            <a:cs typeface="Times New Roman" panose="02020603050405020304" pitchFamily="18" charset="0"/>
          </a:endParaRPr>
        </a:p>
      </dgm:t>
    </dgm:pt>
    <dgm:pt modelId="{32EC577F-FB51-45E9-ACCE-CD4D907093CB}" type="parTrans" cxnId="{5CE4B527-F6D2-429A-9A25-2CEAB890CA5D}">
      <dgm:prSet/>
      <dgm:spPr/>
      <dgm:t>
        <a:bodyPr/>
        <a:lstStyle/>
        <a:p>
          <a:endParaRPr lang="en-MY"/>
        </a:p>
      </dgm:t>
    </dgm:pt>
    <dgm:pt modelId="{0C6E0CA6-0FD9-4304-B32A-9962B783AC48}" type="sibTrans" cxnId="{5CE4B527-F6D2-429A-9A25-2CEAB890CA5D}">
      <dgm:prSet/>
      <dgm:spPr/>
      <dgm:t>
        <a:bodyPr/>
        <a:lstStyle/>
        <a:p>
          <a:endParaRPr lang="en-MY"/>
        </a:p>
      </dgm:t>
    </dgm:pt>
    <dgm:pt modelId="{7E6014F1-B291-477E-9CBE-763361FC9F62}">
      <dgm:prSet custT="1"/>
      <dgm:spPr/>
      <dgm:t>
        <a:bodyPr/>
        <a:lstStyle/>
        <a:p>
          <a:pPr algn="l"/>
          <a:r>
            <a:rPr lang="en-GB" sz="1300" dirty="0">
              <a:latin typeface="Times New Roman" panose="02020603050405020304" pitchFamily="18" charset="0"/>
              <a:cs typeface="Times New Roman" panose="02020603050405020304" pitchFamily="18" charset="0"/>
            </a:rPr>
            <a:t>Journaling</a:t>
          </a:r>
          <a:endParaRPr lang="en-MY" sz="1300" dirty="0">
            <a:latin typeface="Times New Roman" panose="02020603050405020304" pitchFamily="18" charset="0"/>
            <a:cs typeface="Times New Roman" panose="02020603050405020304" pitchFamily="18" charset="0"/>
          </a:endParaRPr>
        </a:p>
      </dgm:t>
    </dgm:pt>
    <dgm:pt modelId="{BFD1E5C1-EB40-46C8-9D38-6E66CC5AA1D2}" type="parTrans" cxnId="{B819ADF0-FD0D-43DF-B6DE-E6268DC2E67A}">
      <dgm:prSet/>
      <dgm:spPr/>
      <dgm:t>
        <a:bodyPr/>
        <a:lstStyle/>
        <a:p>
          <a:endParaRPr lang="en-MY"/>
        </a:p>
      </dgm:t>
    </dgm:pt>
    <dgm:pt modelId="{5AF418E5-64BE-4A9C-B830-DB357E396FAE}" type="sibTrans" cxnId="{B819ADF0-FD0D-43DF-B6DE-E6268DC2E67A}">
      <dgm:prSet/>
      <dgm:spPr/>
      <dgm:t>
        <a:bodyPr/>
        <a:lstStyle/>
        <a:p>
          <a:endParaRPr lang="en-MY"/>
        </a:p>
      </dgm:t>
    </dgm:pt>
    <dgm:pt modelId="{F0B7E72D-EF54-4707-8ED2-D0246FBCBBAC}">
      <dgm:prSet custT="1"/>
      <dgm:spPr/>
      <dgm:t>
        <a:bodyPr/>
        <a:lstStyle/>
        <a:p>
          <a:pPr algn="l"/>
          <a:r>
            <a:rPr lang="en-GB" sz="1300" dirty="0">
              <a:latin typeface="Times New Roman" panose="02020603050405020304" pitchFamily="18" charset="0"/>
              <a:cs typeface="Times New Roman" panose="02020603050405020304" pitchFamily="18" charset="0"/>
            </a:rPr>
            <a:t>Internet Research</a:t>
          </a:r>
          <a:endParaRPr lang="en-MY" sz="1300" dirty="0">
            <a:latin typeface="Times New Roman" panose="02020603050405020304" pitchFamily="18" charset="0"/>
            <a:cs typeface="Times New Roman" panose="02020603050405020304" pitchFamily="18" charset="0"/>
          </a:endParaRPr>
        </a:p>
      </dgm:t>
    </dgm:pt>
    <dgm:pt modelId="{E6190A1C-38B9-4F56-BA37-9B06970E923C}" type="parTrans" cxnId="{05DBD977-A569-4886-9EBC-7BE616ADBDF4}">
      <dgm:prSet/>
      <dgm:spPr/>
      <dgm:t>
        <a:bodyPr/>
        <a:lstStyle/>
        <a:p>
          <a:endParaRPr lang="en-MY"/>
        </a:p>
      </dgm:t>
    </dgm:pt>
    <dgm:pt modelId="{FBD923F3-2974-45ED-99C4-B566C63ACC9E}" type="sibTrans" cxnId="{05DBD977-A569-4886-9EBC-7BE616ADBDF4}">
      <dgm:prSet/>
      <dgm:spPr/>
      <dgm:t>
        <a:bodyPr/>
        <a:lstStyle/>
        <a:p>
          <a:endParaRPr lang="en-MY"/>
        </a:p>
      </dgm:t>
    </dgm:pt>
    <dgm:pt modelId="{89D871B3-4E36-401A-B8D6-8AE2BBE2DB54}">
      <dgm:prSet custT="1"/>
      <dgm:spPr/>
      <dgm:t>
        <a:bodyPr/>
        <a:lstStyle/>
        <a:p>
          <a:pPr algn="l"/>
          <a:r>
            <a:rPr lang="en-GB" sz="1300" dirty="0">
              <a:latin typeface="Times New Roman" panose="02020603050405020304" pitchFamily="18" charset="0"/>
              <a:cs typeface="Times New Roman" panose="02020603050405020304" pitchFamily="18" charset="0"/>
            </a:rPr>
            <a:t>Exercise/ Practice</a:t>
          </a:r>
          <a:endParaRPr lang="en-MY" sz="1300" dirty="0">
            <a:latin typeface="Times New Roman" panose="02020603050405020304" pitchFamily="18" charset="0"/>
            <a:cs typeface="Times New Roman" panose="02020603050405020304" pitchFamily="18" charset="0"/>
          </a:endParaRPr>
        </a:p>
      </dgm:t>
    </dgm:pt>
    <dgm:pt modelId="{E5E76D44-5F39-485C-843B-6DF926D22465}" type="parTrans" cxnId="{BB05DC0D-9184-4B50-89C5-4E323C0DCEBF}">
      <dgm:prSet/>
      <dgm:spPr/>
      <dgm:t>
        <a:bodyPr/>
        <a:lstStyle/>
        <a:p>
          <a:endParaRPr lang="en-MY"/>
        </a:p>
      </dgm:t>
    </dgm:pt>
    <dgm:pt modelId="{DA0E1D6E-2028-4FEE-9106-C0F7A7175F0A}" type="sibTrans" cxnId="{BB05DC0D-9184-4B50-89C5-4E323C0DCEBF}">
      <dgm:prSet/>
      <dgm:spPr/>
      <dgm:t>
        <a:bodyPr/>
        <a:lstStyle/>
        <a:p>
          <a:endParaRPr lang="en-MY"/>
        </a:p>
      </dgm:t>
    </dgm:pt>
    <dgm:pt modelId="{6D3F14D4-FF08-48D1-A89A-40798FF5C9B8}">
      <dgm:prSet custT="1"/>
      <dgm:spPr/>
      <dgm:t>
        <a:bodyPr/>
        <a:lstStyle/>
        <a:p>
          <a:pPr algn="l"/>
          <a:r>
            <a:rPr lang="en-GB" sz="1300" dirty="0">
              <a:latin typeface="Times New Roman" panose="02020603050405020304" pitchFamily="18" charset="0"/>
              <a:cs typeface="Times New Roman" panose="02020603050405020304" pitchFamily="18" charset="0"/>
            </a:rPr>
            <a:t>Quiz / Test</a:t>
          </a:r>
          <a:endParaRPr lang="en-MY" sz="1300" dirty="0">
            <a:latin typeface="Times New Roman" panose="02020603050405020304" pitchFamily="18" charset="0"/>
            <a:cs typeface="Times New Roman" panose="02020603050405020304" pitchFamily="18" charset="0"/>
          </a:endParaRPr>
        </a:p>
      </dgm:t>
    </dgm:pt>
    <dgm:pt modelId="{EF72549A-4312-4E4D-8FF7-7562735705DB}" type="parTrans" cxnId="{AE4EFAE0-C141-492B-85B0-58564C01918E}">
      <dgm:prSet/>
      <dgm:spPr/>
      <dgm:t>
        <a:bodyPr/>
        <a:lstStyle/>
        <a:p>
          <a:endParaRPr lang="en-MY"/>
        </a:p>
      </dgm:t>
    </dgm:pt>
    <dgm:pt modelId="{99ED1CA0-1189-4EBF-BCED-DB5951F9AF38}" type="sibTrans" cxnId="{AE4EFAE0-C141-492B-85B0-58564C01918E}">
      <dgm:prSet/>
      <dgm:spPr/>
      <dgm:t>
        <a:bodyPr/>
        <a:lstStyle/>
        <a:p>
          <a:endParaRPr lang="en-MY"/>
        </a:p>
      </dgm:t>
    </dgm:pt>
    <dgm:pt modelId="{C0B1E600-097E-4F6E-9759-6AF8E0D833F3}">
      <dgm:prSet custT="1"/>
      <dgm:spPr/>
      <dgm:t>
        <a:bodyPr/>
        <a:lstStyle/>
        <a:p>
          <a:pPr algn="l"/>
          <a:r>
            <a:rPr lang="en-GB" sz="1300" dirty="0">
              <a:latin typeface="Times New Roman" panose="02020603050405020304" pitchFamily="18" charset="0"/>
              <a:cs typeface="Times New Roman" panose="02020603050405020304" pitchFamily="18" charset="0"/>
            </a:rPr>
            <a:t>Simulation</a:t>
          </a:r>
          <a:endParaRPr lang="en-MY" sz="1300" dirty="0">
            <a:latin typeface="Times New Roman" panose="02020603050405020304" pitchFamily="18" charset="0"/>
            <a:cs typeface="Times New Roman" panose="02020603050405020304" pitchFamily="18" charset="0"/>
          </a:endParaRPr>
        </a:p>
      </dgm:t>
    </dgm:pt>
    <dgm:pt modelId="{1D964E7E-95BD-407A-B48C-46BED393F6C0}" type="parTrans" cxnId="{B998CBA1-3ACE-412C-B567-0A9165805A80}">
      <dgm:prSet/>
      <dgm:spPr/>
      <dgm:t>
        <a:bodyPr/>
        <a:lstStyle/>
        <a:p>
          <a:endParaRPr lang="en-MY"/>
        </a:p>
      </dgm:t>
    </dgm:pt>
    <dgm:pt modelId="{D24935AB-81B3-4BB0-BB9C-293D030E1444}" type="sibTrans" cxnId="{B998CBA1-3ACE-412C-B567-0A9165805A80}">
      <dgm:prSet/>
      <dgm:spPr/>
      <dgm:t>
        <a:bodyPr/>
        <a:lstStyle/>
        <a:p>
          <a:endParaRPr lang="en-MY"/>
        </a:p>
      </dgm:t>
    </dgm:pt>
    <dgm:pt modelId="{6E1795E6-BC9D-445A-A337-3F5FDDFE4C02}">
      <dgm:prSet custT="1"/>
      <dgm:spPr/>
      <dgm:t>
        <a:bodyPr/>
        <a:lstStyle/>
        <a:p>
          <a:pPr algn="l"/>
          <a:r>
            <a:rPr lang="en-GB" sz="1300" dirty="0">
              <a:latin typeface="Times New Roman" panose="02020603050405020304" pitchFamily="18" charset="0"/>
              <a:cs typeface="Times New Roman" panose="02020603050405020304" pitchFamily="18" charset="0"/>
            </a:rPr>
            <a:t>Digital Lab Experiment</a:t>
          </a:r>
          <a:endParaRPr lang="en-MY" sz="1300" dirty="0">
            <a:latin typeface="Times New Roman" panose="02020603050405020304" pitchFamily="18" charset="0"/>
            <a:cs typeface="Times New Roman" panose="02020603050405020304" pitchFamily="18" charset="0"/>
          </a:endParaRPr>
        </a:p>
      </dgm:t>
    </dgm:pt>
    <dgm:pt modelId="{EEA74EA9-0022-4C43-AB20-D9CAC4D5A40E}" type="parTrans" cxnId="{FA7A87CE-243D-4E67-A47E-BB6AC095E1AA}">
      <dgm:prSet/>
      <dgm:spPr/>
      <dgm:t>
        <a:bodyPr/>
        <a:lstStyle/>
        <a:p>
          <a:endParaRPr lang="en-MY"/>
        </a:p>
      </dgm:t>
    </dgm:pt>
    <dgm:pt modelId="{40E935F1-3B96-46A5-ACF2-622EAA89385E}" type="sibTrans" cxnId="{FA7A87CE-243D-4E67-A47E-BB6AC095E1AA}">
      <dgm:prSet/>
      <dgm:spPr/>
      <dgm:t>
        <a:bodyPr/>
        <a:lstStyle/>
        <a:p>
          <a:endParaRPr lang="en-MY"/>
        </a:p>
      </dgm:t>
    </dgm:pt>
    <dgm:pt modelId="{2F311FA9-5632-4AC8-97BF-4A53EC7666B7}">
      <dgm:prSet custT="1"/>
      <dgm:spPr/>
      <dgm:t>
        <a:bodyPr/>
        <a:lstStyle/>
        <a:p>
          <a:pPr algn="l"/>
          <a:r>
            <a:rPr lang="en-GB" sz="1300" dirty="0">
              <a:latin typeface="Times New Roman" panose="02020603050405020304" pitchFamily="18" charset="0"/>
              <a:cs typeface="Times New Roman" panose="02020603050405020304" pitchFamily="18" charset="0"/>
            </a:rPr>
            <a:t>Games</a:t>
          </a:r>
          <a:endParaRPr lang="en-MY" sz="1300" dirty="0">
            <a:latin typeface="Times New Roman" panose="02020603050405020304" pitchFamily="18" charset="0"/>
            <a:cs typeface="Times New Roman" panose="02020603050405020304" pitchFamily="18" charset="0"/>
          </a:endParaRPr>
        </a:p>
      </dgm:t>
    </dgm:pt>
    <dgm:pt modelId="{5DEE8843-3807-42D9-85D7-275E488D6A26}" type="parTrans" cxnId="{9400C65B-7F44-4A79-A0D5-94CBE06567C4}">
      <dgm:prSet/>
      <dgm:spPr/>
      <dgm:t>
        <a:bodyPr/>
        <a:lstStyle/>
        <a:p>
          <a:endParaRPr lang="en-MY"/>
        </a:p>
      </dgm:t>
    </dgm:pt>
    <dgm:pt modelId="{B374F23E-CDCC-46CF-BB2B-E2555AF0668C}" type="sibTrans" cxnId="{9400C65B-7F44-4A79-A0D5-94CBE06567C4}">
      <dgm:prSet/>
      <dgm:spPr/>
      <dgm:t>
        <a:bodyPr/>
        <a:lstStyle/>
        <a:p>
          <a:endParaRPr lang="en-MY"/>
        </a:p>
      </dgm:t>
    </dgm:pt>
    <dgm:pt modelId="{539986BB-11E9-4C5B-A14B-527ECC22C709}">
      <dgm:prSet custT="1"/>
      <dgm:spPr/>
      <dgm:t>
        <a:bodyPr/>
        <a:lstStyle/>
        <a:p>
          <a:pPr algn="l"/>
          <a:r>
            <a:rPr lang="en-GB" sz="1300" dirty="0">
              <a:latin typeface="Times New Roman" panose="02020603050405020304" pitchFamily="18" charset="0"/>
              <a:cs typeface="Times New Roman" panose="02020603050405020304" pitchFamily="18" charset="0"/>
            </a:rPr>
            <a:t>Virtual Field Trip</a:t>
          </a:r>
          <a:endParaRPr lang="en-MY" sz="1300" dirty="0">
            <a:latin typeface="Times New Roman" panose="02020603050405020304" pitchFamily="18" charset="0"/>
            <a:cs typeface="Times New Roman" panose="02020603050405020304" pitchFamily="18" charset="0"/>
          </a:endParaRPr>
        </a:p>
      </dgm:t>
    </dgm:pt>
    <dgm:pt modelId="{0FB3FCA4-B6CC-4B0D-BBB5-25EAB8EDA1E5}" type="parTrans" cxnId="{352CE758-AD01-41F9-96B2-4D393EB6B148}">
      <dgm:prSet/>
      <dgm:spPr/>
      <dgm:t>
        <a:bodyPr/>
        <a:lstStyle/>
        <a:p>
          <a:endParaRPr lang="en-MY"/>
        </a:p>
      </dgm:t>
    </dgm:pt>
    <dgm:pt modelId="{E79F59B9-2172-4C11-BAE0-35D1CFBE7D26}" type="sibTrans" cxnId="{352CE758-AD01-41F9-96B2-4D393EB6B148}">
      <dgm:prSet/>
      <dgm:spPr/>
      <dgm:t>
        <a:bodyPr/>
        <a:lstStyle/>
        <a:p>
          <a:endParaRPr lang="en-MY"/>
        </a:p>
      </dgm:t>
    </dgm:pt>
    <dgm:pt modelId="{BCD8A6BB-215A-4261-8210-3E6C6F2AC7CB}">
      <dgm:prSet custT="1"/>
      <dgm:spPr/>
      <dgm:t>
        <a:bodyPr/>
        <a:lstStyle/>
        <a:p>
          <a:pPr algn="l"/>
          <a:r>
            <a:rPr lang="en-GB" sz="1300" dirty="0">
              <a:latin typeface="Times New Roman" panose="02020603050405020304" pitchFamily="18" charset="0"/>
              <a:cs typeface="Times New Roman" panose="02020603050405020304" pitchFamily="18" charset="0"/>
            </a:rPr>
            <a:t>Case Study</a:t>
          </a:r>
          <a:endParaRPr lang="en-MY" sz="1300" dirty="0">
            <a:latin typeface="Times New Roman" panose="02020603050405020304" pitchFamily="18" charset="0"/>
            <a:cs typeface="Times New Roman" panose="02020603050405020304" pitchFamily="18" charset="0"/>
          </a:endParaRPr>
        </a:p>
      </dgm:t>
    </dgm:pt>
    <dgm:pt modelId="{002A9851-67FD-4AF8-994A-40BB8A7BC9C0}" type="sibTrans" cxnId="{E75568A5-293B-4558-BFAA-59BB57763E81}">
      <dgm:prSet/>
      <dgm:spPr/>
      <dgm:t>
        <a:bodyPr/>
        <a:lstStyle/>
        <a:p>
          <a:endParaRPr lang="en-MY"/>
        </a:p>
      </dgm:t>
    </dgm:pt>
    <dgm:pt modelId="{A8756314-0A3F-4345-9D33-5F5E2577AADA}" type="parTrans" cxnId="{E75568A5-293B-4558-BFAA-59BB57763E81}">
      <dgm:prSet/>
      <dgm:spPr/>
      <dgm:t>
        <a:bodyPr/>
        <a:lstStyle/>
        <a:p>
          <a:endParaRPr lang="en-MY"/>
        </a:p>
      </dgm:t>
    </dgm:pt>
    <dgm:pt modelId="{0DD3898B-78CF-45B3-B9EA-C12399EC6331}">
      <dgm:prSet custT="1"/>
      <dgm:spPr/>
      <dgm:t>
        <a:bodyPr/>
        <a:lstStyle/>
        <a:p>
          <a:pPr algn="l"/>
          <a:r>
            <a:rPr lang="en-GB" sz="1300" dirty="0">
              <a:latin typeface="Times New Roman" panose="02020603050405020304" pitchFamily="18" charset="0"/>
              <a:cs typeface="Times New Roman" panose="02020603050405020304" pitchFamily="18" charset="0"/>
            </a:rPr>
            <a:t>Online Lecture</a:t>
          </a:r>
          <a:endParaRPr lang="en-MY" sz="1300" dirty="0">
            <a:latin typeface="Times New Roman" panose="02020603050405020304" pitchFamily="18" charset="0"/>
            <a:cs typeface="Times New Roman" panose="02020603050405020304" pitchFamily="18" charset="0"/>
          </a:endParaRPr>
        </a:p>
      </dgm:t>
    </dgm:pt>
    <dgm:pt modelId="{1A1B3161-1DEF-4175-8611-6627A684995F}" type="sibTrans" cxnId="{3BE20600-7CBB-4E6F-9C31-5342AA0733FE}">
      <dgm:prSet/>
      <dgm:spPr/>
      <dgm:t>
        <a:bodyPr/>
        <a:lstStyle/>
        <a:p>
          <a:endParaRPr lang="en-MY"/>
        </a:p>
      </dgm:t>
    </dgm:pt>
    <dgm:pt modelId="{4EF92F50-E0B1-4706-BB92-9386A9E81A29}" type="parTrans" cxnId="{3BE20600-7CBB-4E6F-9C31-5342AA0733FE}">
      <dgm:prSet/>
      <dgm:spPr/>
      <dgm:t>
        <a:bodyPr/>
        <a:lstStyle/>
        <a:p>
          <a:endParaRPr lang="en-MY"/>
        </a:p>
      </dgm:t>
    </dgm:pt>
    <dgm:pt modelId="{6BD6341B-221C-4FFF-8BF7-2276DE867BBD}" type="pres">
      <dgm:prSet presAssocID="{6060EE5D-1023-4391-BA12-466CD5C5D60B}" presName="Name0" presStyleCnt="0">
        <dgm:presLayoutVars>
          <dgm:dir/>
          <dgm:resizeHandles val="exact"/>
        </dgm:presLayoutVars>
      </dgm:prSet>
      <dgm:spPr/>
    </dgm:pt>
    <dgm:pt modelId="{8837FFD1-4A6E-483C-80A6-541A0DDF7BCF}" type="pres">
      <dgm:prSet presAssocID="{6060EE5D-1023-4391-BA12-466CD5C5D60B}" presName="bkgdShp" presStyleLbl="alignAccFollowNode1" presStyleIdx="0" presStyleCnt="1"/>
      <dgm:spPr/>
    </dgm:pt>
    <dgm:pt modelId="{6DD15DAF-680B-456F-B987-D83F8F6D9E70}" type="pres">
      <dgm:prSet presAssocID="{6060EE5D-1023-4391-BA12-466CD5C5D60B}" presName="linComp" presStyleCnt="0"/>
      <dgm:spPr/>
    </dgm:pt>
    <dgm:pt modelId="{CD4E9B54-7F8D-4E7B-AD38-71A43AFD8C05}" type="pres">
      <dgm:prSet presAssocID="{FAB0D497-F0E4-412D-A3E7-428CD8A466E4}" presName="compNode" presStyleCnt="0"/>
      <dgm:spPr/>
    </dgm:pt>
    <dgm:pt modelId="{82EF44A3-807B-4FD0-9991-3F997293EF8B}" type="pres">
      <dgm:prSet presAssocID="{FAB0D497-F0E4-412D-A3E7-428CD8A466E4}" presName="node" presStyleLbl="node1" presStyleIdx="0" presStyleCnt="5">
        <dgm:presLayoutVars>
          <dgm:bulletEnabled val="1"/>
        </dgm:presLayoutVars>
      </dgm:prSet>
      <dgm:spPr/>
    </dgm:pt>
    <dgm:pt modelId="{B3436C93-3D59-45EE-93AE-7B8C0E03B6D2}" type="pres">
      <dgm:prSet presAssocID="{FAB0D497-F0E4-412D-A3E7-428CD8A466E4}" presName="invisiNode" presStyleLbl="node1" presStyleIdx="0" presStyleCnt="5"/>
      <dgm:spPr/>
    </dgm:pt>
    <dgm:pt modelId="{678ACECC-593D-4CBB-AA50-F83615CED109}" type="pres">
      <dgm:prSet presAssocID="{FAB0D497-F0E4-412D-A3E7-428CD8A466E4}" presName="imagNode"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4000" b="-14000"/>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extLst>
        <a:ext uri="{E40237B7-FDA0-4F09-8148-C483321AD2D9}">
          <dgm14:cNvPr xmlns:dgm14="http://schemas.microsoft.com/office/drawing/2010/diagram" id="0" name="" descr="Video camera with solid fill"/>
        </a:ext>
      </dgm:extLst>
    </dgm:pt>
    <dgm:pt modelId="{0DA3D0DD-84E3-4D85-97BB-6CAF503D3F61}" type="pres">
      <dgm:prSet presAssocID="{5FD270B5-6FE7-4184-85CC-89868A2F44FF}" presName="sibTrans" presStyleLbl="sibTrans2D1" presStyleIdx="0" presStyleCnt="0"/>
      <dgm:spPr/>
    </dgm:pt>
    <dgm:pt modelId="{EA5BC512-047B-4739-9A86-557F8E2FA056}" type="pres">
      <dgm:prSet presAssocID="{6ABCE16C-D1E7-40E7-B855-233AC954E70A}" presName="compNode" presStyleCnt="0"/>
      <dgm:spPr/>
    </dgm:pt>
    <dgm:pt modelId="{5CFD83B8-3905-40B0-A7AD-9740843F0ECC}" type="pres">
      <dgm:prSet presAssocID="{6ABCE16C-D1E7-40E7-B855-233AC954E70A}" presName="node" presStyleLbl="node1" presStyleIdx="1" presStyleCnt="5">
        <dgm:presLayoutVars>
          <dgm:bulletEnabled val="1"/>
        </dgm:presLayoutVars>
      </dgm:prSet>
      <dgm:spPr/>
    </dgm:pt>
    <dgm:pt modelId="{D477F0D1-9443-4A37-9772-BAF35FEB9F30}" type="pres">
      <dgm:prSet presAssocID="{6ABCE16C-D1E7-40E7-B855-233AC954E70A}" presName="invisiNode" presStyleLbl="node1" presStyleIdx="1" presStyleCnt="5"/>
      <dgm:spPr/>
    </dgm:pt>
    <dgm:pt modelId="{3CDAA33B-B518-4E6B-B41C-23162040667A}" type="pres">
      <dgm:prSet presAssocID="{6ABCE16C-D1E7-40E7-B855-233AC954E70A}" presName="imagNode" presStyleLbl="fgImgPlac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4000" b="-14000"/>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extLst>
        <a:ext uri="{E40237B7-FDA0-4F09-8148-C483321AD2D9}">
          <dgm14:cNvPr xmlns:dgm14="http://schemas.microsoft.com/office/drawing/2010/diagram" id="0" name="" descr="Projector screen with solid fill"/>
        </a:ext>
      </dgm:extLst>
    </dgm:pt>
    <dgm:pt modelId="{18F0FA4B-6864-4353-B57C-99ECEABC3D57}" type="pres">
      <dgm:prSet presAssocID="{BB97E862-134C-43E4-8C5D-EB5C80D0925B}" presName="sibTrans" presStyleLbl="sibTrans2D1" presStyleIdx="0" presStyleCnt="0"/>
      <dgm:spPr/>
    </dgm:pt>
    <dgm:pt modelId="{33911269-A25E-437A-B389-D5C50FC0E3AE}" type="pres">
      <dgm:prSet presAssocID="{734443C8-740F-45AD-A790-196FE91F9165}" presName="compNode" presStyleCnt="0"/>
      <dgm:spPr/>
    </dgm:pt>
    <dgm:pt modelId="{C96C735E-3604-4995-8E80-6B261B475C84}" type="pres">
      <dgm:prSet presAssocID="{734443C8-740F-45AD-A790-196FE91F9165}" presName="node" presStyleLbl="node1" presStyleIdx="2" presStyleCnt="5">
        <dgm:presLayoutVars>
          <dgm:bulletEnabled val="1"/>
        </dgm:presLayoutVars>
      </dgm:prSet>
      <dgm:spPr/>
    </dgm:pt>
    <dgm:pt modelId="{090574A7-0EFE-42F4-83A2-3B25C7FAE45D}" type="pres">
      <dgm:prSet presAssocID="{734443C8-740F-45AD-A790-196FE91F9165}" presName="invisiNode" presStyleLbl="node1" presStyleIdx="2" presStyleCnt="5"/>
      <dgm:spPr/>
    </dgm:pt>
    <dgm:pt modelId="{F8F70B11-29D8-4D31-A749-FCCA8AFAAB99}" type="pres">
      <dgm:prSet presAssocID="{734443C8-740F-45AD-A790-196FE91F9165}" presName="imagNode" presStyleLbl="fgImgPlac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14000" b="-14000"/>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extLst>
        <a:ext uri="{E40237B7-FDA0-4F09-8148-C483321AD2D9}">
          <dgm14:cNvPr xmlns:dgm14="http://schemas.microsoft.com/office/drawing/2010/diagram" id="0" name="" descr="Chat with solid fill"/>
        </a:ext>
      </dgm:extLst>
    </dgm:pt>
    <dgm:pt modelId="{DB36027C-D563-4808-A80A-403BE0A77683}" type="pres">
      <dgm:prSet presAssocID="{31534032-5826-41A9-B6C3-FEE36426A2DB}" presName="sibTrans" presStyleLbl="sibTrans2D1" presStyleIdx="0" presStyleCnt="0"/>
      <dgm:spPr/>
    </dgm:pt>
    <dgm:pt modelId="{D7E16E65-6781-405A-95EF-3F86416B5418}" type="pres">
      <dgm:prSet presAssocID="{408ACEC8-ED4C-479E-ADD0-7A0686DF6840}" presName="compNode" presStyleCnt="0"/>
      <dgm:spPr/>
    </dgm:pt>
    <dgm:pt modelId="{2A911E42-980D-486E-9C15-164D89B85FBC}" type="pres">
      <dgm:prSet presAssocID="{408ACEC8-ED4C-479E-ADD0-7A0686DF6840}" presName="node" presStyleLbl="node1" presStyleIdx="3" presStyleCnt="5">
        <dgm:presLayoutVars>
          <dgm:bulletEnabled val="1"/>
        </dgm:presLayoutVars>
      </dgm:prSet>
      <dgm:spPr/>
    </dgm:pt>
    <dgm:pt modelId="{67D5634E-F88F-4072-9E38-8D248007A083}" type="pres">
      <dgm:prSet presAssocID="{408ACEC8-ED4C-479E-ADD0-7A0686DF6840}" presName="invisiNode" presStyleLbl="node1" presStyleIdx="3" presStyleCnt="5"/>
      <dgm:spPr/>
    </dgm:pt>
    <dgm:pt modelId="{0B83F3AC-B17A-4E37-B464-548C982D2C0B}" type="pres">
      <dgm:prSet presAssocID="{408ACEC8-ED4C-479E-ADD0-7A0686DF6840}"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14000" b="-14000"/>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extLst>
        <a:ext uri="{E40237B7-FDA0-4F09-8148-C483321AD2D9}">
          <dgm14:cNvPr xmlns:dgm14="http://schemas.microsoft.com/office/drawing/2010/diagram" id="0" name="" descr="Puzzle with solid fill"/>
        </a:ext>
      </dgm:extLst>
    </dgm:pt>
    <dgm:pt modelId="{FE028FA9-D7DA-4F57-A2DE-2DA721DF485C}" type="pres">
      <dgm:prSet presAssocID="{6A356B7E-EAD5-49D3-B100-2AB7B0E48C18}" presName="sibTrans" presStyleLbl="sibTrans2D1" presStyleIdx="0" presStyleCnt="0"/>
      <dgm:spPr/>
    </dgm:pt>
    <dgm:pt modelId="{901A7F85-C861-4DDE-9EB3-EF75B2093295}" type="pres">
      <dgm:prSet presAssocID="{448566EA-BDB8-4014-892E-16E45CA6B7DF}" presName="compNode" presStyleCnt="0"/>
      <dgm:spPr/>
    </dgm:pt>
    <dgm:pt modelId="{61FD6F5A-0340-42FE-9DA2-09415ED7C832}" type="pres">
      <dgm:prSet presAssocID="{448566EA-BDB8-4014-892E-16E45CA6B7DF}" presName="node" presStyleLbl="node1" presStyleIdx="4" presStyleCnt="5">
        <dgm:presLayoutVars>
          <dgm:bulletEnabled val="1"/>
        </dgm:presLayoutVars>
      </dgm:prSet>
      <dgm:spPr/>
    </dgm:pt>
    <dgm:pt modelId="{1F16AFA8-834C-4A22-A0E6-7431D59E4A62}" type="pres">
      <dgm:prSet presAssocID="{448566EA-BDB8-4014-892E-16E45CA6B7DF}" presName="invisiNode" presStyleLbl="node1" presStyleIdx="4" presStyleCnt="5"/>
      <dgm:spPr/>
    </dgm:pt>
    <dgm:pt modelId="{4DC4D463-9ABF-4C8F-96BD-4B4AA9CDDF50}" type="pres">
      <dgm:prSet presAssocID="{448566EA-BDB8-4014-892E-16E45CA6B7DF}"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t="-14000" b="-14000"/>
          </a:stretch>
        </a:bli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extLst>
        <a:ext uri="{E40237B7-FDA0-4F09-8148-C483321AD2D9}">
          <dgm14:cNvPr xmlns:dgm14="http://schemas.microsoft.com/office/drawing/2010/diagram" id="0" name="" descr="Game controller with solid fill"/>
        </a:ext>
      </dgm:extLst>
    </dgm:pt>
  </dgm:ptLst>
  <dgm:cxnLst>
    <dgm:cxn modelId="{3BE20600-7CBB-4E6F-9C31-5342AA0733FE}" srcId="{FAB0D497-F0E4-412D-A3E7-428CD8A466E4}" destId="{0DD3898B-78CF-45B3-B9EA-C12399EC6331}" srcOrd="0" destOrd="0" parTransId="{4EF92F50-E0B1-4706-BB92-9386A9E81A29}" sibTransId="{1A1B3161-1DEF-4175-8611-6627A684995F}"/>
    <dgm:cxn modelId="{A4C74800-4DFF-499C-8568-D7B8332A17CC}" type="presOf" srcId="{89D871B3-4E36-401A-B8D6-8AE2BBE2DB54}" destId="{2A911E42-980D-486E-9C15-164D89B85FBC}" srcOrd="0" destOrd="4" presId="urn:microsoft.com/office/officeart/2005/8/layout/pList2"/>
    <dgm:cxn modelId="{C8121B07-A7F7-4213-989E-293CE26DD285}" type="presOf" srcId="{734443C8-740F-45AD-A790-196FE91F9165}" destId="{C96C735E-3604-4995-8E80-6B261B475C84}" srcOrd="0" destOrd="0" presId="urn:microsoft.com/office/officeart/2005/8/layout/pList2"/>
    <dgm:cxn modelId="{BB05DC0D-9184-4B50-89C5-4E323C0DCEBF}" srcId="{408ACEC8-ED4C-479E-ADD0-7A0686DF6840}" destId="{89D871B3-4E36-401A-B8D6-8AE2BBE2DB54}" srcOrd="3" destOrd="0" parTransId="{E5E76D44-5F39-485C-843B-6DF926D22465}" sibTransId="{DA0E1D6E-2028-4FEE-9106-C0F7A7175F0A}"/>
    <dgm:cxn modelId="{54D3390F-0957-412B-AD24-7EDA132022B8}" srcId="{6ABCE16C-D1E7-40E7-B855-233AC954E70A}" destId="{3D05F041-0E20-4C5A-8BFE-E66CA12FE0DD}" srcOrd="1" destOrd="0" parTransId="{301B0654-8405-47EF-94F6-E244ADBCCF5F}" sibTransId="{A14202FE-5B74-48C6-B1B8-A84A8C5C20AC}"/>
    <dgm:cxn modelId="{9C77D311-1744-4F7C-A943-549BBD043608}" srcId="{734443C8-740F-45AD-A790-196FE91F9165}" destId="{9A929B17-7673-4B80-BB09-75743617DBEE}" srcOrd="0" destOrd="0" parTransId="{E6FF7E98-B1E7-4F60-852E-08889C8648BE}" sibTransId="{0E111767-09DD-4CD7-935D-45EE41E45B6A}"/>
    <dgm:cxn modelId="{17050412-1CFB-4E25-A394-5D71E643ECFF}" type="presOf" srcId="{0425DDB3-25E1-49E6-A608-21BF5CC61A84}" destId="{C96C735E-3604-4995-8E80-6B261B475C84}" srcOrd="0" destOrd="4" presId="urn:microsoft.com/office/officeart/2005/8/layout/pList2"/>
    <dgm:cxn modelId="{58222B25-DD86-41AF-8BD7-337CE4CCB21C}" srcId="{6060EE5D-1023-4391-BA12-466CD5C5D60B}" destId="{734443C8-740F-45AD-A790-196FE91F9165}" srcOrd="2" destOrd="0" parTransId="{9402E645-C0EB-4C03-A609-3197E327E1B1}" sibTransId="{31534032-5826-41A9-B6C3-FEE36426A2DB}"/>
    <dgm:cxn modelId="{C3C2B125-E864-4859-A980-12C8BAF6ED40}" type="presOf" srcId="{7E6014F1-B291-477E-9CBE-763361FC9F62}" destId="{2A911E42-980D-486E-9C15-164D89B85FBC}" srcOrd="0" destOrd="2" presId="urn:microsoft.com/office/officeart/2005/8/layout/pList2"/>
    <dgm:cxn modelId="{FDC4FB25-62A6-48DE-A754-C5B8917AB92C}" type="presOf" srcId="{74AA04B5-6202-4A1B-A999-5097AF3D2105}" destId="{C96C735E-3604-4995-8E80-6B261B475C84}" srcOrd="0" destOrd="3" presId="urn:microsoft.com/office/officeart/2005/8/layout/pList2"/>
    <dgm:cxn modelId="{4D5C5C27-7290-4316-89D1-07D353CF0F41}" type="presOf" srcId="{9A929B17-7673-4B80-BB09-75743617DBEE}" destId="{C96C735E-3604-4995-8E80-6B261B475C84}" srcOrd="0" destOrd="1" presId="urn:microsoft.com/office/officeart/2005/8/layout/pList2"/>
    <dgm:cxn modelId="{5CE4B527-F6D2-429A-9A25-2CEAB890CA5D}" srcId="{408ACEC8-ED4C-479E-ADD0-7A0686DF6840}" destId="{79867F15-7788-4964-AA3D-0318C317F68B}" srcOrd="0" destOrd="0" parTransId="{32EC577F-FB51-45E9-ACCE-CD4D907093CB}" sibTransId="{0C6E0CA6-0FD9-4304-B32A-9962B783AC48}"/>
    <dgm:cxn modelId="{46B39D2A-42CA-4D06-AAFF-F5EF931236B7}" srcId="{734443C8-740F-45AD-A790-196FE91F9165}" destId="{6DA2BEC8-E56C-486E-9C81-5034AD86C0F0}" srcOrd="4" destOrd="0" parTransId="{87E15BE5-60EB-4267-85F2-2CEAE8BBE4A7}" sibTransId="{F47A07F4-6117-4B0D-A1F9-7417CABF46CF}"/>
    <dgm:cxn modelId="{E3EFD72E-A426-4201-BCC6-FBEF18A53661}" srcId="{6060EE5D-1023-4391-BA12-466CD5C5D60B}" destId="{408ACEC8-ED4C-479E-ADD0-7A0686DF6840}" srcOrd="3" destOrd="0" parTransId="{3BB16A1A-DAE7-4515-A59E-F2CCB7490797}" sibTransId="{6A356B7E-EAD5-49D3-B100-2AB7B0E48C18}"/>
    <dgm:cxn modelId="{A2AB4B30-9DBF-4317-90F8-F0E63EA3DBC4}" type="presOf" srcId="{F0B7E72D-EF54-4707-8ED2-D0246FBCBBAC}" destId="{2A911E42-980D-486E-9C15-164D89B85FBC}" srcOrd="0" destOrd="3" presId="urn:microsoft.com/office/officeart/2005/8/layout/pList2"/>
    <dgm:cxn modelId="{6A1E613B-F5C9-45E5-89EB-7B037BACE4BD}" srcId="{734443C8-740F-45AD-A790-196FE91F9165}" destId="{0425DDB3-25E1-49E6-A608-21BF5CC61A84}" srcOrd="3" destOrd="0" parTransId="{EC7368B8-FF1C-4862-B842-C010CEA8A745}" sibTransId="{C448CE91-354F-4E5A-8085-7CC780C5AFE6}"/>
    <dgm:cxn modelId="{DF58A83B-89A6-4FF8-9373-81070195CFCC}" type="presOf" srcId="{539986BB-11E9-4C5B-A14B-527ECC22C709}" destId="{61FD6F5A-0340-42FE-9DA2-09415ED7C832}" srcOrd="0" destOrd="4" presId="urn:microsoft.com/office/officeart/2005/8/layout/pList2"/>
    <dgm:cxn modelId="{9400C65B-7F44-4A79-A0D5-94CBE06567C4}" srcId="{448566EA-BDB8-4014-892E-16E45CA6B7DF}" destId="{2F311FA9-5632-4AC8-97BF-4A53EC7666B7}" srcOrd="2" destOrd="0" parTransId="{5DEE8843-3807-42D9-85D7-275E488D6A26}" sibTransId="{B374F23E-CDCC-46CF-BB2B-E2555AF0668C}"/>
    <dgm:cxn modelId="{B340525C-069F-427D-B633-7B2AB3015BB8}" type="presOf" srcId="{79D264CE-A52D-4908-A5F7-597A5C256D9E}" destId="{C96C735E-3604-4995-8E80-6B261B475C84}" srcOrd="0" destOrd="2" presId="urn:microsoft.com/office/officeart/2005/8/layout/pList2"/>
    <dgm:cxn modelId="{D1ED4243-D3AC-499D-89BF-0FCE8101815C}" type="presOf" srcId="{6E1795E6-BC9D-445A-A337-3F5FDDFE4C02}" destId="{61FD6F5A-0340-42FE-9DA2-09415ED7C832}" srcOrd="0" destOrd="2" presId="urn:microsoft.com/office/officeart/2005/8/layout/pList2"/>
    <dgm:cxn modelId="{A0C2DC64-CB3E-4F58-B38B-A4919460AC1F}" type="presOf" srcId="{6060EE5D-1023-4391-BA12-466CD5C5D60B}" destId="{6BD6341B-221C-4FFF-8BF7-2276DE867BBD}" srcOrd="0" destOrd="0" presId="urn:microsoft.com/office/officeart/2005/8/layout/pList2"/>
    <dgm:cxn modelId="{4321E949-A048-40DB-8CC5-5777D1850D76}" type="presOf" srcId="{6DA2BEC8-E56C-486E-9C81-5034AD86C0F0}" destId="{C96C735E-3604-4995-8E80-6B261B475C84}" srcOrd="0" destOrd="5" presId="urn:microsoft.com/office/officeart/2005/8/layout/pList2"/>
    <dgm:cxn modelId="{FD67826B-4911-4E91-ABAF-D0E22CF1A766}" type="presOf" srcId="{6ABCE16C-D1E7-40E7-B855-233AC954E70A}" destId="{5CFD83B8-3905-40B0-A7AD-9740843F0ECC}" srcOrd="0" destOrd="0" presId="urn:microsoft.com/office/officeart/2005/8/layout/pList2"/>
    <dgm:cxn modelId="{51604D6E-6AE6-4470-AFCD-3C63B87E0E40}" srcId="{6ABCE16C-D1E7-40E7-B855-233AC954E70A}" destId="{89D46E68-F30A-4397-96A2-D7A006A937A5}" srcOrd="2" destOrd="0" parTransId="{E49393DC-2BFE-4247-AA10-FB84BB90ED6F}" sibTransId="{BEEEC0DF-4BAE-4EAA-8BBA-7F6F17B0C86A}"/>
    <dgm:cxn modelId="{EA33A04E-D5BF-40A5-801A-7279B0CD415E}" srcId="{FAB0D497-F0E4-412D-A3E7-428CD8A466E4}" destId="{583F00E9-F117-4CF4-8657-E6CEA133115E}" srcOrd="1" destOrd="0" parTransId="{75C77802-9DD5-42F4-B702-15E61085DA0D}" sibTransId="{2637F1F8-E7E9-40DD-94EF-9435AC8D05A4}"/>
    <dgm:cxn modelId="{68D0CE6F-E99B-49DE-9388-3DCB3848E2BE}" srcId="{6060EE5D-1023-4391-BA12-466CD5C5D60B}" destId="{448566EA-BDB8-4014-892E-16E45CA6B7DF}" srcOrd="4" destOrd="0" parTransId="{0C2100F8-FC7B-4113-9C0B-B197A6FB14FC}" sibTransId="{96D1B652-AE3F-44E3-AFC5-A5E48A6621B2}"/>
    <dgm:cxn modelId="{E943E672-6FC3-443D-BDB4-F5998E6AF900}" srcId="{6ABCE16C-D1E7-40E7-B855-233AC954E70A}" destId="{3EF610BA-D6DF-45E7-85D6-307E1A87D498}" srcOrd="3" destOrd="0" parTransId="{9633031A-6379-45D7-994F-FEEB6E8CE8C1}" sibTransId="{BCC122AA-15C0-4930-9C73-516131994540}"/>
    <dgm:cxn modelId="{687A8D73-4FEE-40C8-AF66-9525576484BF}" type="presOf" srcId="{6A356B7E-EAD5-49D3-B100-2AB7B0E48C18}" destId="{FE028FA9-D7DA-4F57-A2DE-2DA721DF485C}" srcOrd="0" destOrd="0" presId="urn:microsoft.com/office/officeart/2005/8/layout/pList2"/>
    <dgm:cxn modelId="{05DBD977-A569-4886-9EBC-7BE616ADBDF4}" srcId="{408ACEC8-ED4C-479E-ADD0-7A0686DF6840}" destId="{F0B7E72D-EF54-4707-8ED2-D0246FBCBBAC}" srcOrd="2" destOrd="0" parTransId="{E6190A1C-38B9-4F56-BA37-9B06970E923C}" sibTransId="{FBD923F3-2974-45ED-99C4-B566C63ACC9E}"/>
    <dgm:cxn modelId="{9A72E977-3566-4C6F-A4C0-AD15ACFBEFF0}" srcId="{734443C8-740F-45AD-A790-196FE91F9165}" destId="{74AA04B5-6202-4A1B-A999-5097AF3D2105}" srcOrd="2" destOrd="0" parTransId="{A8A98EAF-A283-41E5-A96A-6F388AAC35CC}" sibTransId="{8004829E-56C9-407F-856E-FFA622C7B342}"/>
    <dgm:cxn modelId="{352CE758-AD01-41F9-96B2-4D393EB6B148}" srcId="{448566EA-BDB8-4014-892E-16E45CA6B7DF}" destId="{539986BB-11E9-4C5B-A14B-527ECC22C709}" srcOrd="3" destOrd="0" parTransId="{0FB3FCA4-B6CC-4B0D-BBB5-25EAB8EDA1E5}" sibTransId="{E79F59B9-2172-4C11-BAE0-35D1CFBE7D26}"/>
    <dgm:cxn modelId="{E53ECE86-EAE0-496E-9CB3-64BE1FE98885}" type="presOf" srcId="{31534032-5826-41A9-B6C3-FEE36426A2DB}" destId="{DB36027C-D563-4808-A80A-403BE0A77683}" srcOrd="0" destOrd="0" presId="urn:microsoft.com/office/officeart/2005/8/layout/pList2"/>
    <dgm:cxn modelId="{B3FD3A8B-E321-4535-9CF7-3D6CF512E799}" type="presOf" srcId="{BB97E862-134C-43E4-8C5D-EB5C80D0925B}" destId="{18F0FA4B-6864-4353-B57C-99ECEABC3D57}" srcOrd="0" destOrd="0" presId="urn:microsoft.com/office/officeart/2005/8/layout/pList2"/>
    <dgm:cxn modelId="{64DE6C8C-9DB2-45D0-A475-D6D42A5C8BC2}" type="presOf" srcId="{0DD3898B-78CF-45B3-B9EA-C12399EC6331}" destId="{82EF44A3-807B-4FD0-9991-3F997293EF8B}" srcOrd="0" destOrd="1" presId="urn:microsoft.com/office/officeart/2005/8/layout/pList2"/>
    <dgm:cxn modelId="{0C0B9295-19CE-49AD-831A-919C44D6B8C0}" type="presOf" srcId="{C0B1E600-097E-4F6E-9759-6AF8E0D833F3}" destId="{61FD6F5A-0340-42FE-9DA2-09415ED7C832}" srcOrd="0" destOrd="1" presId="urn:microsoft.com/office/officeart/2005/8/layout/pList2"/>
    <dgm:cxn modelId="{B998CBA1-3ACE-412C-B567-0A9165805A80}" srcId="{448566EA-BDB8-4014-892E-16E45CA6B7DF}" destId="{C0B1E600-097E-4F6E-9759-6AF8E0D833F3}" srcOrd="0" destOrd="0" parTransId="{1D964E7E-95BD-407A-B48C-46BED393F6C0}" sibTransId="{D24935AB-81B3-4BB0-BB9C-293D030E1444}"/>
    <dgm:cxn modelId="{EF4817A2-6A1B-482A-8D98-5C34565CF12B}" type="presOf" srcId="{89D46E68-F30A-4397-96A2-D7A006A937A5}" destId="{5CFD83B8-3905-40B0-A7AD-9740843F0ECC}" srcOrd="0" destOrd="3" presId="urn:microsoft.com/office/officeart/2005/8/layout/pList2"/>
    <dgm:cxn modelId="{E75568A5-293B-4558-BFAA-59BB57763E81}" srcId="{6ABCE16C-D1E7-40E7-B855-233AC954E70A}" destId="{BCD8A6BB-215A-4261-8210-3E6C6F2AC7CB}" srcOrd="0" destOrd="0" parTransId="{A8756314-0A3F-4345-9D33-5F5E2577AADA}" sibTransId="{002A9851-67FD-4AF8-994A-40BB8A7BC9C0}"/>
    <dgm:cxn modelId="{2ABFE5AA-A342-45F4-9B3C-97FF77EED8FA}" type="presOf" srcId="{E28D33C3-4399-49BF-90AB-816B774B0318}" destId="{82EF44A3-807B-4FD0-9991-3F997293EF8B}" srcOrd="0" destOrd="3" presId="urn:microsoft.com/office/officeart/2005/8/layout/pList2"/>
    <dgm:cxn modelId="{F088F9AB-0885-4914-B6D8-95A30E84822C}" type="presOf" srcId="{5FD270B5-6FE7-4184-85CC-89868A2F44FF}" destId="{0DA3D0DD-84E3-4D85-97BB-6CAF503D3F61}" srcOrd="0" destOrd="0" presId="urn:microsoft.com/office/officeart/2005/8/layout/pList2"/>
    <dgm:cxn modelId="{B2A6E9B2-4EB0-4B45-893C-D15E372FA8B8}" srcId="{6060EE5D-1023-4391-BA12-466CD5C5D60B}" destId="{FAB0D497-F0E4-412D-A3E7-428CD8A466E4}" srcOrd="0" destOrd="0" parTransId="{74D6AD47-8E37-4278-A23B-00EF2D7680FF}" sibTransId="{5FD270B5-6FE7-4184-85CC-89868A2F44FF}"/>
    <dgm:cxn modelId="{C4C8F2BA-FE2D-439B-BC19-59FDD366C4C6}" type="presOf" srcId="{BCD8A6BB-215A-4261-8210-3E6C6F2AC7CB}" destId="{5CFD83B8-3905-40B0-A7AD-9740843F0ECC}" srcOrd="0" destOrd="1" presId="urn:microsoft.com/office/officeart/2005/8/layout/pList2"/>
    <dgm:cxn modelId="{B01231C1-4C0B-4AC2-AE3B-0B68D26D672E}" type="presOf" srcId="{79867F15-7788-4964-AA3D-0318C317F68B}" destId="{2A911E42-980D-486E-9C15-164D89B85FBC}" srcOrd="0" destOrd="1" presId="urn:microsoft.com/office/officeart/2005/8/layout/pList2"/>
    <dgm:cxn modelId="{439A93C1-D693-4FB6-B76F-1D603315DC43}" type="presOf" srcId="{FAB0D497-F0E4-412D-A3E7-428CD8A466E4}" destId="{82EF44A3-807B-4FD0-9991-3F997293EF8B}" srcOrd="0" destOrd="0" presId="urn:microsoft.com/office/officeart/2005/8/layout/pList2"/>
    <dgm:cxn modelId="{2925BBC9-9C52-438B-905B-272E58DB0ED6}" type="presOf" srcId="{6D3F14D4-FF08-48D1-A89A-40798FF5C9B8}" destId="{2A911E42-980D-486E-9C15-164D89B85FBC}" srcOrd="0" destOrd="5" presId="urn:microsoft.com/office/officeart/2005/8/layout/pList2"/>
    <dgm:cxn modelId="{E12D69CC-F5E6-42A6-A014-B58DF2F6AF4B}" srcId="{734443C8-740F-45AD-A790-196FE91F9165}" destId="{79D264CE-A52D-4908-A5F7-597A5C256D9E}" srcOrd="1" destOrd="0" parTransId="{AF356B33-2689-4BD7-800D-A4389D5B07DA}" sibTransId="{B5F503A4-6F34-498D-BF7E-0DBC79DAB265}"/>
    <dgm:cxn modelId="{FA7A87CE-243D-4E67-A47E-BB6AC095E1AA}" srcId="{448566EA-BDB8-4014-892E-16E45CA6B7DF}" destId="{6E1795E6-BC9D-445A-A337-3F5FDDFE4C02}" srcOrd="1" destOrd="0" parTransId="{EEA74EA9-0022-4C43-AB20-D9CAC4D5A40E}" sibTransId="{40E935F1-3B96-46A5-ACF2-622EAA89385E}"/>
    <dgm:cxn modelId="{A0D865D2-AC93-40B7-9035-6CEA31EF15AA}" type="presOf" srcId="{48F5D5C6-AA8A-4B47-AE7C-BC1DE1818474}" destId="{82EF44A3-807B-4FD0-9991-3F997293EF8B}" srcOrd="0" destOrd="4" presId="urn:microsoft.com/office/officeart/2005/8/layout/pList2"/>
    <dgm:cxn modelId="{5FCF6BD4-2DA8-4CD6-AA9F-4E3BFAF56012}" srcId="{FAB0D497-F0E4-412D-A3E7-428CD8A466E4}" destId="{E28D33C3-4399-49BF-90AB-816B774B0318}" srcOrd="2" destOrd="0" parTransId="{A0BDF04B-B0ED-485F-A29D-F894E7AACF3B}" sibTransId="{45C313B9-42E7-4CE2-B76E-B767AAEA7963}"/>
    <dgm:cxn modelId="{8EE044D5-C113-438F-8224-EB58D8309BAC}" type="presOf" srcId="{408ACEC8-ED4C-479E-ADD0-7A0686DF6840}" destId="{2A911E42-980D-486E-9C15-164D89B85FBC}" srcOrd="0" destOrd="0" presId="urn:microsoft.com/office/officeart/2005/8/layout/pList2"/>
    <dgm:cxn modelId="{483740DC-0267-4F12-AF4B-D18714C3767D}" srcId="{6060EE5D-1023-4391-BA12-466CD5C5D60B}" destId="{6ABCE16C-D1E7-40E7-B855-233AC954E70A}" srcOrd="1" destOrd="0" parTransId="{0A769698-1B14-41D1-951B-8E1834612D7A}" sibTransId="{BB97E862-134C-43E4-8C5D-EB5C80D0925B}"/>
    <dgm:cxn modelId="{AE4EFAE0-C141-492B-85B0-58564C01918E}" srcId="{408ACEC8-ED4C-479E-ADD0-7A0686DF6840}" destId="{6D3F14D4-FF08-48D1-A89A-40798FF5C9B8}" srcOrd="4" destOrd="0" parTransId="{EF72549A-4312-4E4D-8FF7-7562735705DB}" sibTransId="{99ED1CA0-1189-4EBF-BCED-DB5951F9AF38}"/>
    <dgm:cxn modelId="{780740E3-D1B3-4F08-AF18-D2C38146237C}" type="presOf" srcId="{3D05F041-0E20-4C5A-8BFE-E66CA12FE0DD}" destId="{5CFD83B8-3905-40B0-A7AD-9740843F0ECC}" srcOrd="0" destOrd="2" presId="urn:microsoft.com/office/officeart/2005/8/layout/pList2"/>
    <dgm:cxn modelId="{676DEBE6-1D70-4F7D-A720-326A2BD1D340}" type="presOf" srcId="{2F311FA9-5632-4AC8-97BF-4A53EC7666B7}" destId="{61FD6F5A-0340-42FE-9DA2-09415ED7C832}" srcOrd="0" destOrd="3" presId="urn:microsoft.com/office/officeart/2005/8/layout/pList2"/>
    <dgm:cxn modelId="{6B7DB6E8-5722-4828-A67D-657348E0D1DF}" srcId="{FAB0D497-F0E4-412D-A3E7-428CD8A466E4}" destId="{48F5D5C6-AA8A-4B47-AE7C-BC1DE1818474}" srcOrd="3" destOrd="0" parTransId="{5A8AF8FB-8857-44C3-9F36-764045268AE0}" sibTransId="{D2BCD7D1-B29F-42DE-9887-C9BF28064C5B}"/>
    <dgm:cxn modelId="{DDC905EA-5987-45D6-8419-0035CD0393A4}" type="presOf" srcId="{448566EA-BDB8-4014-892E-16E45CA6B7DF}" destId="{61FD6F5A-0340-42FE-9DA2-09415ED7C832}" srcOrd="0" destOrd="0" presId="urn:microsoft.com/office/officeart/2005/8/layout/pList2"/>
    <dgm:cxn modelId="{B819ADF0-FD0D-43DF-B6DE-E6268DC2E67A}" srcId="{408ACEC8-ED4C-479E-ADD0-7A0686DF6840}" destId="{7E6014F1-B291-477E-9CBE-763361FC9F62}" srcOrd="1" destOrd="0" parTransId="{BFD1E5C1-EB40-46C8-9D38-6E66CC5AA1D2}" sibTransId="{5AF418E5-64BE-4A9C-B830-DB357E396FAE}"/>
    <dgm:cxn modelId="{889948F5-0AA9-4A83-82B4-5B1A9851395C}" type="presOf" srcId="{583F00E9-F117-4CF4-8657-E6CEA133115E}" destId="{82EF44A3-807B-4FD0-9991-3F997293EF8B}" srcOrd="0" destOrd="2" presId="urn:microsoft.com/office/officeart/2005/8/layout/pList2"/>
    <dgm:cxn modelId="{089E95F7-5745-469D-9331-65B7F0D66D77}" type="presOf" srcId="{3EF610BA-D6DF-45E7-85D6-307E1A87D498}" destId="{5CFD83B8-3905-40B0-A7AD-9740843F0ECC}" srcOrd="0" destOrd="4" presId="urn:microsoft.com/office/officeart/2005/8/layout/pList2"/>
    <dgm:cxn modelId="{180EF0F3-F679-4100-B232-869634E91AA9}" type="presParOf" srcId="{6BD6341B-221C-4FFF-8BF7-2276DE867BBD}" destId="{8837FFD1-4A6E-483C-80A6-541A0DDF7BCF}" srcOrd="0" destOrd="0" presId="urn:microsoft.com/office/officeart/2005/8/layout/pList2"/>
    <dgm:cxn modelId="{954991AD-2874-49E8-B4D3-47237519D9B2}" type="presParOf" srcId="{6BD6341B-221C-4FFF-8BF7-2276DE867BBD}" destId="{6DD15DAF-680B-456F-B987-D83F8F6D9E70}" srcOrd="1" destOrd="0" presId="urn:microsoft.com/office/officeart/2005/8/layout/pList2"/>
    <dgm:cxn modelId="{9504923B-B105-4E80-83D3-CB7059BD3388}" type="presParOf" srcId="{6DD15DAF-680B-456F-B987-D83F8F6D9E70}" destId="{CD4E9B54-7F8D-4E7B-AD38-71A43AFD8C05}" srcOrd="0" destOrd="0" presId="urn:microsoft.com/office/officeart/2005/8/layout/pList2"/>
    <dgm:cxn modelId="{4ACF4809-3B03-4BB6-B108-17CD685755A4}" type="presParOf" srcId="{CD4E9B54-7F8D-4E7B-AD38-71A43AFD8C05}" destId="{82EF44A3-807B-4FD0-9991-3F997293EF8B}" srcOrd="0" destOrd="0" presId="urn:microsoft.com/office/officeart/2005/8/layout/pList2"/>
    <dgm:cxn modelId="{FD315A3E-A5F6-46B1-9C74-807B98652519}" type="presParOf" srcId="{CD4E9B54-7F8D-4E7B-AD38-71A43AFD8C05}" destId="{B3436C93-3D59-45EE-93AE-7B8C0E03B6D2}" srcOrd="1" destOrd="0" presId="urn:microsoft.com/office/officeart/2005/8/layout/pList2"/>
    <dgm:cxn modelId="{1119A119-1E8E-48D1-BEEB-B65D12914492}" type="presParOf" srcId="{CD4E9B54-7F8D-4E7B-AD38-71A43AFD8C05}" destId="{678ACECC-593D-4CBB-AA50-F83615CED109}" srcOrd="2" destOrd="0" presId="urn:microsoft.com/office/officeart/2005/8/layout/pList2"/>
    <dgm:cxn modelId="{EACE982B-03AB-432A-9499-4E34738F891C}" type="presParOf" srcId="{6DD15DAF-680B-456F-B987-D83F8F6D9E70}" destId="{0DA3D0DD-84E3-4D85-97BB-6CAF503D3F61}" srcOrd="1" destOrd="0" presId="urn:microsoft.com/office/officeart/2005/8/layout/pList2"/>
    <dgm:cxn modelId="{7D75F937-EC93-49BD-AF23-A933E8B522D2}" type="presParOf" srcId="{6DD15DAF-680B-456F-B987-D83F8F6D9E70}" destId="{EA5BC512-047B-4739-9A86-557F8E2FA056}" srcOrd="2" destOrd="0" presId="urn:microsoft.com/office/officeart/2005/8/layout/pList2"/>
    <dgm:cxn modelId="{CB28A76D-4CD9-4A2D-BA9F-786DEEAF70F6}" type="presParOf" srcId="{EA5BC512-047B-4739-9A86-557F8E2FA056}" destId="{5CFD83B8-3905-40B0-A7AD-9740843F0ECC}" srcOrd="0" destOrd="0" presId="urn:microsoft.com/office/officeart/2005/8/layout/pList2"/>
    <dgm:cxn modelId="{91461D8B-2F98-4912-829F-547CF92E766F}" type="presParOf" srcId="{EA5BC512-047B-4739-9A86-557F8E2FA056}" destId="{D477F0D1-9443-4A37-9772-BAF35FEB9F30}" srcOrd="1" destOrd="0" presId="urn:microsoft.com/office/officeart/2005/8/layout/pList2"/>
    <dgm:cxn modelId="{583CE757-6EDA-41A7-9011-FA2BF9915462}" type="presParOf" srcId="{EA5BC512-047B-4739-9A86-557F8E2FA056}" destId="{3CDAA33B-B518-4E6B-B41C-23162040667A}" srcOrd="2" destOrd="0" presId="urn:microsoft.com/office/officeart/2005/8/layout/pList2"/>
    <dgm:cxn modelId="{3B4AD7F3-0CA3-444C-96C8-41E34AE87FC5}" type="presParOf" srcId="{6DD15DAF-680B-456F-B987-D83F8F6D9E70}" destId="{18F0FA4B-6864-4353-B57C-99ECEABC3D57}" srcOrd="3" destOrd="0" presId="urn:microsoft.com/office/officeart/2005/8/layout/pList2"/>
    <dgm:cxn modelId="{27D38483-25DD-4CAC-A885-E34B66550029}" type="presParOf" srcId="{6DD15DAF-680B-456F-B987-D83F8F6D9E70}" destId="{33911269-A25E-437A-B389-D5C50FC0E3AE}" srcOrd="4" destOrd="0" presId="urn:microsoft.com/office/officeart/2005/8/layout/pList2"/>
    <dgm:cxn modelId="{3D9D8827-858C-4D07-8D48-F48222CDE503}" type="presParOf" srcId="{33911269-A25E-437A-B389-D5C50FC0E3AE}" destId="{C96C735E-3604-4995-8E80-6B261B475C84}" srcOrd="0" destOrd="0" presId="urn:microsoft.com/office/officeart/2005/8/layout/pList2"/>
    <dgm:cxn modelId="{3C1D1EFA-6FFF-431A-AD37-8A693B1621BF}" type="presParOf" srcId="{33911269-A25E-437A-B389-D5C50FC0E3AE}" destId="{090574A7-0EFE-42F4-83A2-3B25C7FAE45D}" srcOrd="1" destOrd="0" presId="urn:microsoft.com/office/officeart/2005/8/layout/pList2"/>
    <dgm:cxn modelId="{E253FA84-80A5-41D0-BCCA-E3A013CC6EBA}" type="presParOf" srcId="{33911269-A25E-437A-B389-D5C50FC0E3AE}" destId="{F8F70B11-29D8-4D31-A749-FCCA8AFAAB99}" srcOrd="2" destOrd="0" presId="urn:microsoft.com/office/officeart/2005/8/layout/pList2"/>
    <dgm:cxn modelId="{C1531160-2D34-4043-89CC-92F6CD16CCA4}" type="presParOf" srcId="{6DD15DAF-680B-456F-B987-D83F8F6D9E70}" destId="{DB36027C-D563-4808-A80A-403BE0A77683}" srcOrd="5" destOrd="0" presId="urn:microsoft.com/office/officeart/2005/8/layout/pList2"/>
    <dgm:cxn modelId="{1CCAD05C-03CB-4F47-A7E2-51D5F6696211}" type="presParOf" srcId="{6DD15DAF-680B-456F-B987-D83F8F6D9E70}" destId="{D7E16E65-6781-405A-95EF-3F86416B5418}" srcOrd="6" destOrd="0" presId="urn:microsoft.com/office/officeart/2005/8/layout/pList2"/>
    <dgm:cxn modelId="{0D0B07E4-FDE7-4BF9-9578-CEEA5EE237AB}" type="presParOf" srcId="{D7E16E65-6781-405A-95EF-3F86416B5418}" destId="{2A911E42-980D-486E-9C15-164D89B85FBC}" srcOrd="0" destOrd="0" presId="urn:microsoft.com/office/officeart/2005/8/layout/pList2"/>
    <dgm:cxn modelId="{2D778BC5-4CA8-4F71-AE08-9C5AE73D2916}" type="presParOf" srcId="{D7E16E65-6781-405A-95EF-3F86416B5418}" destId="{67D5634E-F88F-4072-9E38-8D248007A083}" srcOrd="1" destOrd="0" presId="urn:microsoft.com/office/officeart/2005/8/layout/pList2"/>
    <dgm:cxn modelId="{7127FE1D-5720-4198-8C7E-2C8A6D6B3DC0}" type="presParOf" srcId="{D7E16E65-6781-405A-95EF-3F86416B5418}" destId="{0B83F3AC-B17A-4E37-B464-548C982D2C0B}" srcOrd="2" destOrd="0" presId="urn:microsoft.com/office/officeart/2005/8/layout/pList2"/>
    <dgm:cxn modelId="{F69A9A5B-E691-44DA-9694-1F7EF7C17AD1}" type="presParOf" srcId="{6DD15DAF-680B-456F-B987-D83F8F6D9E70}" destId="{FE028FA9-D7DA-4F57-A2DE-2DA721DF485C}" srcOrd="7" destOrd="0" presId="urn:microsoft.com/office/officeart/2005/8/layout/pList2"/>
    <dgm:cxn modelId="{0D08E04E-FCEC-4CEA-93D8-60A4723B1D2A}" type="presParOf" srcId="{6DD15DAF-680B-456F-B987-D83F8F6D9E70}" destId="{901A7F85-C861-4DDE-9EB3-EF75B2093295}" srcOrd="8" destOrd="0" presId="urn:microsoft.com/office/officeart/2005/8/layout/pList2"/>
    <dgm:cxn modelId="{57FD3079-5673-4745-BFD0-8E02F3285510}" type="presParOf" srcId="{901A7F85-C861-4DDE-9EB3-EF75B2093295}" destId="{61FD6F5A-0340-42FE-9DA2-09415ED7C832}" srcOrd="0" destOrd="0" presId="urn:microsoft.com/office/officeart/2005/8/layout/pList2"/>
    <dgm:cxn modelId="{A5466553-C8AE-467A-8074-84269E6F231F}" type="presParOf" srcId="{901A7F85-C861-4DDE-9EB3-EF75B2093295}" destId="{1F16AFA8-834C-4A22-A0E6-7431D59E4A62}" srcOrd="1" destOrd="0" presId="urn:microsoft.com/office/officeart/2005/8/layout/pList2"/>
    <dgm:cxn modelId="{9BA08BD4-1C59-4F9E-A270-CEBD2A1D04F3}" type="presParOf" srcId="{901A7F85-C861-4DDE-9EB3-EF75B2093295}" destId="{4DC4D463-9ABF-4C8F-96BD-4B4AA9CDDF50}"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CF4D022-8255-4F73-A991-1C96A5A4FEC1}" type="doc">
      <dgm:prSet loTypeId="urn:microsoft.com/office/officeart/2005/8/layout/hList7" loCatId="process" qsTypeId="urn:microsoft.com/office/officeart/2005/8/quickstyle/simple1" qsCatId="simple" csTypeId="urn:microsoft.com/office/officeart/2005/8/colors/accent0_2" csCatId="mainScheme" phldr="1"/>
      <dgm:spPr/>
      <dgm:t>
        <a:bodyPr/>
        <a:lstStyle/>
        <a:p>
          <a:endParaRPr lang="en-MY"/>
        </a:p>
      </dgm:t>
    </dgm:pt>
    <dgm:pt modelId="{B07FE935-C04E-4878-A3C3-D4F1B820BA90}">
      <dgm:prSet phldrT="[Text]"/>
      <dgm:spPr/>
      <dgm:t>
        <a:bodyPr/>
        <a:lstStyle/>
        <a:p>
          <a:r>
            <a:rPr lang="en-GB" dirty="0"/>
            <a:t>Analyse Learner</a:t>
          </a:r>
          <a:endParaRPr lang="en-MY" dirty="0"/>
        </a:p>
      </dgm:t>
    </dgm:pt>
    <dgm:pt modelId="{740AE23B-1C5B-4336-8341-A0398E6EE5B3}" type="parTrans" cxnId="{2CD57EB8-B6CA-4067-A680-EB7FC3E27993}">
      <dgm:prSet/>
      <dgm:spPr/>
      <dgm:t>
        <a:bodyPr/>
        <a:lstStyle/>
        <a:p>
          <a:endParaRPr lang="en-MY"/>
        </a:p>
      </dgm:t>
    </dgm:pt>
    <dgm:pt modelId="{D1A2F4AE-A9F6-4A54-98DD-6826BCBC3C49}" type="sibTrans" cxnId="{2CD57EB8-B6CA-4067-A680-EB7FC3E27993}">
      <dgm:prSet/>
      <dgm:spPr/>
      <dgm:t>
        <a:bodyPr/>
        <a:lstStyle/>
        <a:p>
          <a:endParaRPr lang="en-MY"/>
        </a:p>
      </dgm:t>
    </dgm:pt>
    <dgm:pt modelId="{C831CB9B-2259-47E3-A32A-FD8ABE22A6B5}">
      <dgm:prSet phldrT="[Text]"/>
      <dgm:spPr/>
      <dgm:t>
        <a:bodyPr/>
        <a:lstStyle/>
        <a:p>
          <a:r>
            <a:rPr lang="en-GB" dirty="0"/>
            <a:t>State Objective</a:t>
          </a:r>
          <a:endParaRPr lang="en-MY" dirty="0"/>
        </a:p>
      </dgm:t>
    </dgm:pt>
    <dgm:pt modelId="{2CCF7AF0-517A-4E7D-B0E5-5CA7B243E8BF}" type="parTrans" cxnId="{61390BEE-B449-4FF8-8689-68FB59DFF998}">
      <dgm:prSet/>
      <dgm:spPr/>
      <dgm:t>
        <a:bodyPr/>
        <a:lstStyle/>
        <a:p>
          <a:endParaRPr lang="en-MY"/>
        </a:p>
      </dgm:t>
    </dgm:pt>
    <dgm:pt modelId="{8C7C90EF-3D0B-4582-A10B-529E06F16257}" type="sibTrans" cxnId="{61390BEE-B449-4FF8-8689-68FB59DFF998}">
      <dgm:prSet/>
      <dgm:spPr/>
      <dgm:t>
        <a:bodyPr/>
        <a:lstStyle/>
        <a:p>
          <a:endParaRPr lang="en-MY"/>
        </a:p>
      </dgm:t>
    </dgm:pt>
    <dgm:pt modelId="{A6E94956-A26F-4812-9A4D-B2DA81EE382A}">
      <dgm:prSet phldrT="[Text]"/>
      <dgm:spPr/>
      <dgm:t>
        <a:bodyPr/>
        <a:lstStyle/>
        <a:p>
          <a:r>
            <a:rPr lang="en-GB" dirty="0"/>
            <a:t>Select Method, Media or Material</a:t>
          </a:r>
          <a:endParaRPr lang="en-MY" dirty="0"/>
        </a:p>
      </dgm:t>
    </dgm:pt>
    <dgm:pt modelId="{FAB14E33-6677-4F50-9910-293D0E37736F}" type="parTrans" cxnId="{62E2BEBE-4DFC-4A54-A2C9-9834380BFEDA}">
      <dgm:prSet/>
      <dgm:spPr/>
      <dgm:t>
        <a:bodyPr/>
        <a:lstStyle/>
        <a:p>
          <a:endParaRPr lang="en-MY"/>
        </a:p>
      </dgm:t>
    </dgm:pt>
    <dgm:pt modelId="{66F78B63-69CC-405B-A41B-278DD3020B39}" type="sibTrans" cxnId="{62E2BEBE-4DFC-4A54-A2C9-9834380BFEDA}">
      <dgm:prSet/>
      <dgm:spPr/>
      <dgm:t>
        <a:bodyPr/>
        <a:lstStyle/>
        <a:p>
          <a:endParaRPr lang="en-MY"/>
        </a:p>
      </dgm:t>
    </dgm:pt>
    <dgm:pt modelId="{730E679B-5801-4880-A26D-3E236687AE21}">
      <dgm:prSet/>
      <dgm:spPr/>
      <dgm:t>
        <a:bodyPr/>
        <a:lstStyle/>
        <a:p>
          <a:r>
            <a:rPr lang="en-GB" dirty="0"/>
            <a:t>Utilize Media and Material</a:t>
          </a:r>
          <a:endParaRPr lang="en-MY" dirty="0"/>
        </a:p>
      </dgm:t>
    </dgm:pt>
    <dgm:pt modelId="{8C91A408-1FFA-4D6E-86C8-887D09141234}" type="parTrans" cxnId="{E6B609C7-28BB-4021-A119-69D03F1BD622}">
      <dgm:prSet/>
      <dgm:spPr/>
      <dgm:t>
        <a:bodyPr/>
        <a:lstStyle/>
        <a:p>
          <a:endParaRPr lang="en-MY"/>
        </a:p>
      </dgm:t>
    </dgm:pt>
    <dgm:pt modelId="{6F07DEB5-DA4A-4DE2-BE5C-968161AFE1E3}" type="sibTrans" cxnId="{E6B609C7-28BB-4021-A119-69D03F1BD622}">
      <dgm:prSet/>
      <dgm:spPr/>
      <dgm:t>
        <a:bodyPr/>
        <a:lstStyle/>
        <a:p>
          <a:endParaRPr lang="en-MY"/>
        </a:p>
      </dgm:t>
    </dgm:pt>
    <dgm:pt modelId="{97A6103A-DA14-425E-A033-0DCA0BDFC380}">
      <dgm:prSet/>
      <dgm:spPr/>
      <dgm:t>
        <a:bodyPr/>
        <a:lstStyle/>
        <a:p>
          <a:r>
            <a:rPr lang="en-GB" dirty="0"/>
            <a:t>Require Learner’s Participation</a:t>
          </a:r>
          <a:endParaRPr lang="en-MY" dirty="0"/>
        </a:p>
      </dgm:t>
    </dgm:pt>
    <dgm:pt modelId="{FB7DAD89-11FC-4D0B-91B3-F5D45CFE5196}" type="parTrans" cxnId="{2E7B3507-FFAF-4297-9EC7-D8F1AA60EB52}">
      <dgm:prSet/>
      <dgm:spPr/>
      <dgm:t>
        <a:bodyPr/>
        <a:lstStyle/>
        <a:p>
          <a:endParaRPr lang="en-MY"/>
        </a:p>
      </dgm:t>
    </dgm:pt>
    <dgm:pt modelId="{553C3BBA-344A-40AC-8CAA-3D4675FFFCBC}" type="sibTrans" cxnId="{2E7B3507-FFAF-4297-9EC7-D8F1AA60EB52}">
      <dgm:prSet/>
      <dgm:spPr/>
      <dgm:t>
        <a:bodyPr/>
        <a:lstStyle/>
        <a:p>
          <a:endParaRPr lang="en-MY"/>
        </a:p>
      </dgm:t>
    </dgm:pt>
    <dgm:pt modelId="{56CF9C55-F647-453C-AF83-5BDECCDD0605}">
      <dgm:prSet/>
      <dgm:spPr/>
      <dgm:t>
        <a:bodyPr/>
        <a:lstStyle/>
        <a:p>
          <a:r>
            <a:rPr lang="en-GB" dirty="0"/>
            <a:t>Evaluate and Revise</a:t>
          </a:r>
          <a:endParaRPr lang="en-MY" dirty="0"/>
        </a:p>
      </dgm:t>
    </dgm:pt>
    <dgm:pt modelId="{72AD1B34-E363-4E1C-AB18-84DA7B1D4343}" type="parTrans" cxnId="{A021FD6E-4906-4982-A0A9-9312F7740D61}">
      <dgm:prSet/>
      <dgm:spPr/>
      <dgm:t>
        <a:bodyPr/>
        <a:lstStyle/>
        <a:p>
          <a:endParaRPr lang="en-MY"/>
        </a:p>
      </dgm:t>
    </dgm:pt>
    <dgm:pt modelId="{8FC1CAA0-9639-4283-BCAB-267C8846A8CB}" type="sibTrans" cxnId="{A021FD6E-4906-4982-A0A9-9312F7740D61}">
      <dgm:prSet/>
      <dgm:spPr/>
      <dgm:t>
        <a:bodyPr/>
        <a:lstStyle/>
        <a:p>
          <a:endParaRPr lang="en-MY"/>
        </a:p>
      </dgm:t>
    </dgm:pt>
    <dgm:pt modelId="{49D6CB2E-43BA-4A89-9070-08679CDF9F29}" type="pres">
      <dgm:prSet presAssocID="{6CF4D022-8255-4F73-A991-1C96A5A4FEC1}" presName="Name0" presStyleCnt="0">
        <dgm:presLayoutVars>
          <dgm:dir/>
          <dgm:resizeHandles val="exact"/>
        </dgm:presLayoutVars>
      </dgm:prSet>
      <dgm:spPr/>
    </dgm:pt>
    <dgm:pt modelId="{9AF59835-7C6A-4DDE-8637-3C686634AA13}" type="pres">
      <dgm:prSet presAssocID="{6CF4D022-8255-4F73-A991-1C96A5A4FEC1}" presName="fgShape" presStyleLbl="fgShp" presStyleIdx="0" presStyleCnt="1"/>
      <dgm:spPr>
        <a:solidFill>
          <a:srgbClr val="DDC237"/>
        </a:solidFill>
      </dgm:spPr>
    </dgm:pt>
    <dgm:pt modelId="{50FA4AB3-7D7A-487B-84DB-1761E12EC64D}" type="pres">
      <dgm:prSet presAssocID="{6CF4D022-8255-4F73-A991-1C96A5A4FEC1}" presName="linComp" presStyleCnt="0"/>
      <dgm:spPr/>
    </dgm:pt>
    <dgm:pt modelId="{55E75469-1743-418D-90DE-95A7A63D0EC0}" type="pres">
      <dgm:prSet presAssocID="{B07FE935-C04E-4878-A3C3-D4F1B820BA90}" presName="compNode" presStyleCnt="0"/>
      <dgm:spPr/>
    </dgm:pt>
    <dgm:pt modelId="{1C49A764-430F-40E7-AE8F-FE0B63F4B268}" type="pres">
      <dgm:prSet presAssocID="{B07FE935-C04E-4878-A3C3-D4F1B820BA90}" presName="bkgdShape" presStyleLbl="node1" presStyleIdx="0" presStyleCnt="6"/>
      <dgm:spPr/>
    </dgm:pt>
    <dgm:pt modelId="{587B38DF-CADE-4325-B05B-B1CDE530C6AD}" type="pres">
      <dgm:prSet presAssocID="{B07FE935-C04E-4878-A3C3-D4F1B820BA90}" presName="nodeTx" presStyleLbl="node1" presStyleIdx="0" presStyleCnt="6">
        <dgm:presLayoutVars>
          <dgm:bulletEnabled val="1"/>
        </dgm:presLayoutVars>
      </dgm:prSet>
      <dgm:spPr/>
    </dgm:pt>
    <dgm:pt modelId="{2C2A00A3-38D5-4666-8F7C-CAA726C527F3}" type="pres">
      <dgm:prSet presAssocID="{B07FE935-C04E-4878-A3C3-D4F1B820BA90}" presName="invisiNode" presStyleLbl="node1" presStyleIdx="0" presStyleCnt="6"/>
      <dgm:spPr/>
    </dgm:pt>
    <dgm:pt modelId="{C9E5637B-0F19-4E35-B0EA-F3DEB77CA512}" type="pres">
      <dgm:prSet presAssocID="{B07FE935-C04E-4878-A3C3-D4F1B820BA90}" presName="imagNode" presStyleLbl="fgImgPlace1" presStyleIdx="0" presStyleCnt="6"/>
      <dgm:spPr>
        <a:solidFill>
          <a:srgbClr val="4C5653"/>
        </a:solidFill>
      </dgm:spPr>
    </dgm:pt>
    <dgm:pt modelId="{422C72A1-77CB-4824-8832-DACBABEBD3D0}" type="pres">
      <dgm:prSet presAssocID="{D1A2F4AE-A9F6-4A54-98DD-6826BCBC3C49}" presName="sibTrans" presStyleLbl="sibTrans2D1" presStyleIdx="0" presStyleCnt="0"/>
      <dgm:spPr/>
    </dgm:pt>
    <dgm:pt modelId="{6858AE06-F001-4CC1-A341-8EA95CB925C0}" type="pres">
      <dgm:prSet presAssocID="{C831CB9B-2259-47E3-A32A-FD8ABE22A6B5}" presName="compNode" presStyleCnt="0"/>
      <dgm:spPr/>
    </dgm:pt>
    <dgm:pt modelId="{C86D1438-2B6C-40D4-9316-1B7AED8EEB1B}" type="pres">
      <dgm:prSet presAssocID="{C831CB9B-2259-47E3-A32A-FD8ABE22A6B5}" presName="bkgdShape" presStyleLbl="node1" presStyleIdx="1" presStyleCnt="6"/>
      <dgm:spPr/>
    </dgm:pt>
    <dgm:pt modelId="{407FA918-5E8E-4EB2-B430-B3CF9E0B4100}" type="pres">
      <dgm:prSet presAssocID="{C831CB9B-2259-47E3-A32A-FD8ABE22A6B5}" presName="nodeTx" presStyleLbl="node1" presStyleIdx="1" presStyleCnt="6">
        <dgm:presLayoutVars>
          <dgm:bulletEnabled val="1"/>
        </dgm:presLayoutVars>
      </dgm:prSet>
      <dgm:spPr/>
    </dgm:pt>
    <dgm:pt modelId="{6080AB81-0595-4BF3-B2A3-D5F64962880E}" type="pres">
      <dgm:prSet presAssocID="{C831CB9B-2259-47E3-A32A-FD8ABE22A6B5}" presName="invisiNode" presStyleLbl="node1" presStyleIdx="1" presStyleCnt="6"/>
      <dgm:spPr/>
    </dgm:pt>
    <dgm:pt modelId="{8C0D520C-7DF8-492B-BF6B-3F07834EDA38}" type="pres">
      <dgm:prSet presAssocID="{C831CB9B-2259-47E3-A32A-FD8ABE22A6B5}" presName="imagNode" presStyleLbl="fgImgPlace1" presStyleIdx="1" presStyleCnt="6"/>
      <dgm:spPr>
        <a:solidFill>
          <a:srgbClr val="4C5653"/>
        </a:solidFill>
      </dgm:spPr>
    </dgm:pt>
    <dgm:pt modelId="{D938EC52-BDF9-4911-AD71-7F17A29EC647}" type="pres">
      <dgm:prSet presAssocID="{8C7C90EF-3D0B-4582-A10B-529E06F16257}" presName="sibTrans" presStyleLbl="sibTrans2D1" presStyleIdx="0" presStyleCnt="0"/>
      <dgm:spPr/>
    </dgm:pt>
    <dgm:pt modelId="{9C292CF9-3E11-4C10-A923-5824CE800418}" type="pres">
      <dgm:prSet presAssocID="{A6E94956-A26F-4812-9A4D-B2DA81EE382A}" presName="compNode" presStyleCnt="0"/>
      <dgm:spPr/>
    </dgm:pt>
    <dgm:pt modelId="{8E4E8ABE-1480-44EF-8D15-26660D8BF34E}" type="pres">
      <dgm:prSet presAssocID="{A6E94956-A26F-4812-9A4D-B2DA81EE382A}" presName="bkgdShape" presStyleLbl="node1" presStyleIdx="2" presStyleCnt="6"/>
      <dgm:spPr/>
    </dgm:pt>
    <dgm:pt modelId="{910C58E4-0351-4E8F-BACC-F3155D50D529}" type="pres">
      <dgm:prSet presAssocID="{A6E94956-A26F-4812-9A4D-B2DA81EE382A}" presName="nodeTx" presStyleLbl="node1" presStyleIdx="2" presStyleCnt="6">
        <dgm:presLayoutVars>
          <dgm:bulletEnabled val="1"/>
        </dgm:presLayoutVars>
      </dgm:prSet>
      <dgm:spPr/>
    </dgm:pt>
    <dgm:pt modelId="{419A2F6B-ADB3-4FF4-B60B-B14B3370767E}" type="pres">
      <dgm:prSet presAssocID="{A6E94956-A26F-4812-9A4D-B2DA81EE382A}" presName="invisiNode" presStyleLbl="node1" presStyleIdx="2" presStyleCnt="6"/>
      <dgm:spPr/>
    </dgm:pt>
    <dgm:pt modelId="{5C401967-FB94-4D8C-B7F1-0AADAC8ACD53}" type="pres">
      <dgm:prSet presAssocID="{A6E94956-A26F-4812-9A4D-B2DA81EE382A}" presName="imagNode" presStyleLbl="fgImgPlace1" presStyleIdx="2" presStyleCnt="6"/>
      <dgm:spPr>
        <a:solidFill>
          <a:srgbClr val="4C5653"/>
        </a:solidFill>
      </dgm:spPr>
    </dgm:pt>
    <dgm:pt modelId="{C72B7122-EDC9-43C8-9433-7534A538C089}" type="pres">
      <dgm:prSet presAssocID="{66F78B63-69CC-405B-A41B-278DD3020B39}" presName="sibTrans" presStyleLbl="sibTrans2D1" presStyleIdx="0" presStyleCnt="0"/>
      <dgm:spPr/>
    </dgm:pt>
    <dgm:pt modelId="{97C8901F-796B-4B69-AE01-D711B1EA254F}" type="pres">
      <dgm:prSet presAssocID="{730E679B-5801-4880-A26D-3E236687AE21}" presName="compNode" presStyleCnt="0"/>
      <dgm:spPr/>
    </dgm:pt>
    <dgm:pt modelId="{D7B49518-084B-4900-9303-8EE50706ED00}" type="pres">
      <dgm:prSet presAssocID="{730E679B-5801-4880-A26D-3E236687AE21}" presName="bkgdShape" presStyleLbl="node1" presStyleIdx="3" presStyleCnt="6"/>
      <dgm:spPr/>
    </dgm:pt>
    <dgm:pt modelId="{2A816ECA-E1BB-4604-8C75-CF25CAF96BF1}" type="pres">
      <dgm:prSet presAssocID="{730E679B-5801-4880-A26D-3E236687AE21}" presName="nodeTx" presStyleLbl="node1" presStyleIdx="3" presStyleCnt="6">
        <dgm:presLayoutVars>
          <dgm:bulletEnabled val="1"/>
        </dgm:presLayoutVars>
      </dgm:prSet>
      <dgm:spPr/>
    </dgm:pt>
    <dgm:pt modelId="{91B19358-F5FA-45E8-93A3-C99284B2C954}" type="pres">
      <dgm:prSet presAssocID="{730E679B-5801-4880-A26D-3E236687AE21}" presName="invisiNode" presStyleLbl="node1" presStyleIdx="3" presStyleCnt="6"/>
      <dgm:spPr/>
    </dgm:pt>
    <dgm:pt modelId="{3F97984C-C1EB-4ABE-BC8E-2CB83A75517B}" type="pres">
      <dgm:prSet presAssocID="{730E679B-5801-4880-A26D-3E236687AE21}" presName="imagNode" presStyleLbl="fgImgPlace1" presStyleIdx="3" presStyleCnt="6"/>
      <dgm:spPr>
        <a:solidFill>
          <a:srgbClr val="4C5653"/>
        </a:solidFill>
      </dgm:spPr>
    </dgm:pt>
    <dgm:pt modelId="{BB98A0A8-8127-4B60-B1E9-F151ADEEDF9A}" type="pres">
      <dgm:prSet presAssocID="{6F07DEB5-DA4A-4DE2-BE5C-968161AFE1E3}" presName="sibTrans" presStyleLbl="sibTrans2D1" presStyleIdx="0" presStyleCnt="0"/>
      <dgm:spPr/>
    </dgm:pt>
    <dgm:pt modelId="{C747549C-8F50-4BA0-8D56-9C2B2D8CA451}" type="pres">
      <dgm:prSet presAssocID="{97A6103A-DA14-425E-A033-0DCA0BDFC380}" presName="compNode" presStyleCnt="0"/>
      <dgm:spPr/>
    </dgm:pt>
    <dgm:pt modelId="{BEAC02F9-D861-4761-AB4E-188295C1D215}" type="pres">
      <dgm:prSet presAssocID="{97A6103A-DA14-425E-A033-0DCA0BDFC380}" presName="bkgdShape" presStyleLbl="node1" presStyleIdx="4" presStyleCnt="6"/>
      <dgm:spPr/>
    </dgm:pt>
    <dgm:pt modelId="{BEFA5A96-A8B8-4E4D-8ED5-E92A608C58EC}" type="pres">
      <dgm:prSet presAssocID="{97A6103A-DA14-425E-A033-0DCA0BDFC380}" presName="nodeTx" presStyleLbl="node1" presStyleIdx="4" presStyleCnt="6">
        <dgm:presLayoutVars>
          <dgm:bulletEnabled val="1"/>
        </dgm:presLayoutVars>
      </dgm:prSet>
      <dgm:spPr/>
    </dgm:pt>
    <dgm:pt modelId="{F46A9A95-0658-40DD-99FB-E0DC2ABC7E77}" type="pres">
      <dgm:prSet presAssocID="{97A6103A-DA14-425E-A033-0DCA0BDFC380}" presName="invisiNode" presStyleLbl="node1" presStyleIdx="4" presStyleCnt="6"/>
      <dgm:spPr/>
    </dgm:pt>
    <dgm:pt modelId="{D579ACD4-4F6C-4761-8EC1-F1A5799D06BB}" type="pres">
      <dgm:prSet presAssocID="{97A6103A-DA14-425E-A033-0DCA0BDFC380}" presName="imagNode" presStyleLbl="fgImgPlace1" presStyleIdx="4" presStyleCnt="6"/>
      <dgm:spPr>
        <a:solidFill>
          <a:srgbClr val="4C5653"/>
        </a:solidFill>
      </dgm:spPr>
    </dgm:pt>
    <dgm:pt modelId="{A0806C19-EF47-431B-882A-60BBE5B35EE3}" type="pres">
      <dgm:prSet presAssocID="{553C3BBA-344A-40AC-8CAA-3D4675FFFCBC}" presName="sibTrans" presStyleLbl="sibTrans2D1" presStyleIdx="0" presStyleCnt="0"/>
      <dgm:spPr/>
    </dgm:pt>
    <dgm:pt modelId="{4B63BB9A-AB69-4CD7-9429-9CC7B617F700}" type="pres">
      <dgm:prSet presAssocID="{56CF9C55-F647-453C-AF83-5BDECCDD0605}" presName="compNode" presStyleCnt="0"/>
      <dgm:spPr/>
    </dgm:pt>
    <dgm:pt modelId="{21A70022-02C1-4009-88E4-AA90897E8D50}" type="pres">
      <dgm:prSet presAssocID="{56CF9C55-F647-453C-AF83-5BDECCDD0605}" presName="bkgdShape" presStyleLbl="node1" presStyleIdx="5" presStyleCnt="6"/>
      <dgm:spPr/>
    </dgm:pt>
    <dgm:pt modelId="{51CD9C59-077E-4C56-BF0E-449249D6CB4D}" type="pres">
      <dgm:prSet presAssocID="{56CF9C55-F647-453C-AF83-5BDECCDD0605}" presName="nodeTx" presStyleLbl="node1" presStyleIdx="5" presStyleCnt="6">
        <dgm:presLayoutVars>
          <dgm:bulletEnabled val="1"/>
        </dgm:presLayoutVars>
      </dgm:prSet>
      <dgm:spPr/>
    </dgm:pt>
    <dgm:pt modelId="{BE6113DC-CE18-47C9-9583-FAB1D7E12911}" type="pres">
      <dgm:prSet presAssocID="{56CF9C55-F647-453C-AF83-5BDECCDD0605}" presName="invisiNode" presStyleLbl="node1" presStyleIdx="5" presStyleCnt="6"/>
      <dgm:spPr/>
    </dgm:pt>
    <dgm:pt modelId="{7FD82F92-22F4-4569-8306-B558D9CEBC14}" type="pres">
      <dgm:prSet presAssocID="{56CF9C55-F647-453C-AF83-5BDECCDD0605}" presName="imagNode" presStyleLbl="fgImgPlace1" presStyleIdx="5" presStyleCnt="6"/>
      <dgm:spPr>
        <a:solidFill>
          <a:srgbClr val="4C5653"/>
        </a:solidFill>
      </dgm:spPr>
    </dgm:pt>
  </dgm:ptLst>
  <dgm:cxnLst>
    <dgm:cxn modelId="{92C6FE00-BF71-44CA-90F8-22FC35BF2F0A}" type="presOf" srcId="{97A6103A-DA14-425E-A033-0DCA0BDFC380}" destId="{BEFA5A96-A8B8-4E4D-8ED5-E92A608C58EC}" srcOrd="1" destOrd="0" presId="urn:microsoft.com/office/officeart/2005/8/layout/hList7"/>
    <dgm:cxn modelId="{8D3B8006-11D2-4314-9945-27FB204326AA}" type="presOf" srcId="{C831CB9B-2259-47E3-A32A-FD8ABE22A6B5}" destId="{C86D1438-2B6C-40D4-9316-1B7AED8EEB1B}" srcOrd="0" destOrd="0" presId="urn:microsoft.com/office/officeart/2005/8/layout/hList7"/>
    <dgm:cxn modelId="{2E7B3507-FFAF-4297-9EC7-D8F1AA60EB52}" srcId="{6CF4D022-8255-4F73-A991-1C96A5A4FEC1}" destId="{97A6103A-DA14-425E-A033-0DCA0BDFC380}" srcOrd="4" destOrd="0" parTransId="{FB7DAD89-11FC-4D0B-91B3-F5D45CFE5196}" sibTransId="{553C3BBA-344A-40AC-8CAA-3D4675FFFCBC}"/>
    <dgm:cxn modelId="{80168560-F9BF-4CF6-9452-83FE7C676CA6}" type="presOf" srcId="{C831CB9B-2259-47E3-A32A-FD8ABE22A6B5}" destId="{407FA918-5E8E-4EB2-B430-B3CF9E0B4100}" srcOrd="1" destOrd="0" presId="urn:microsoft.com/office/officeart/2005/8/layout/hList7"/>
    <dgm:cxn modelId="{DEE1CA68-32A4-4EF9-94E7-C14654917E4A}" type="presOf" srcId="{553C3BBA-344A-40AC-8CAA-3D4675FFFCBC}" destId="{A0806C19-EF47-431B-882A-60BBE5B35EE3}" srcOrd="0" destOrd="0" presId="urn:microsoft.com/office/officeart/2005/8/layout/hList7"/>
    <dgm:cxn modelId="{F1D07049-E93F-4437-8425-57F83FCD7393}" type="presOf" srcId="{66F78B63-69CC-405B-A41B-278DD3020B39}" destId="{C72B7122-EDC9-43C8-9433-7534A538C089}" srcOrd="0" destOrd="0" presId="urn:microsoft.com/office/officeart/2005/8/layout/hList7"/>
    <dgm:cxn modelId="{A021FD6E-4906-4982-A0A9-9312F7740D61}" srcId="{6CF4D022-8255-4F73-A991-1C96A5A4FEC1}" destId="{56CF9C55-F647-453C-AF83-5BDECCDD0605}" srcOrd="5" destOrd="0" parTransId="{72AD1B34-E363-4E1C-AB18-84DA7B1D4343}" sibTransId="{8FC1CAA0-9639-4283-BCAB-267C8846A8CB}"/>
    <dgm:cxn modelId="{54D9E172-E5F3-4B6D-8A0B-7669BCF89F4F}" type="presOf" srcId="{D1A2F4AE-A9F6-4A54-98DD-6826BCBC3C49}" destId="{422C72A1-77CB-4824-8832-DACBABEBD3D0}" srcOrd="0" destOrd="0" presId="urn:microsoft.com/office/officeart/2005/8/layout/hList7"/>
    <dgm:cxn modelId="{24DF1C7C-BA36-44FE-BCF4-AE146EBF8AAD}" type="presOf" srcId="{97A6103A-DA14-425E-A033-0DCA0BDFC380}" destId="{BEAC02F9-D861-4761-AB4E-188295C1D215}" srcOrd="0" destOrd="0" presId="urn:microsoft.com/office/officeart/2005/8/layout/hList7"/>
    <dgm:cxn modelId="{6AA4667D-3081-4E67-85C6-0A0DD09A7D68}" type="presOf" srcId="{A6E94956-A26F-4812-9A4D-B2DA81EE382A}" destId="{8E4E8ABE-1480-44EF-8D15-26660D8BF34E}" srcOrd="0" destOrd="0" presId="urn:microsoft.com/office/officeart/2005/8/layout/hList7"/>
    <dgm:cxn modelId="{20009B82-71CA-4CCD-B983-30E977FEBCC8}" type="presOf" srcId="{6CF4D022-8255-4F73-A991-1C96A5A4FEC1}" destId="{49D6CB2E-43BA-4A89-9070-08679CDF9F29}" srcOrd="0" destOrd="0" presId="urn:microsoft.com/office/officeart/2005/8/layout/hList7"/>
    <dgm:cxn modelId="{5008BE86-4466-48CA-97A3-00ED5FEC5381}" type="presOf" srcId="{56CF9C55-F647-453C-AF83-5BDECCDD0605}" destId="{21A70022-02C1-4009-88E4-AA90897E8D50}" srcOrd="0" destOrd="0" presId="urn:microsoft.com/office/officeart/2005/8/layout/hList7"/>
    <dgm:cxn modelId="{23CC0687-EF0A-4FB8-892B-BBDA6DC2FDDA}" type="presOf" srcId="{730E679B-5801-4880-A26D-3E236687AE21}" destId="{2A816ECA-E1BB-4604-8C75-CF25CAF96BF1}" srcOrd="1" destOrd="0" presId="urn:microsoft.com/office/officeart/2005/8/layout/hList7"/>
    <dgm:cxn modelId="{D4D5CA99-FA17-41F7-A606-E88AFDA726F5}" type="presOf" srcId="{56CF9C55-F647-453C-AF83-5BDECCDD0605}" destId="{51CD9C59-077E-4C56-BF0E-449249D6CB4D}" srcOrd="1" destOrd="0" presId="urn:microsoft.com/office/officeart/2005/8/layout/hList7"/>
    <dgm:cxn modelId="{CE64A39D-D520-4029-9896-094C96664450}" type="presOf" srcId="{A6E94956-A26F-4812-9A4D-B2DA81EE382A}" destId="{910C58E4-0351-4E8F-BACC-F3155D50D529}" srcOrd="1" destOrd="0" presId="urn:microsoft.com/office/officeart/2005/8/layout/hList7"/>
    <dgm:cxn modelId="{2C9FF1B0-C7C0-4FEC-9878-5CA0A0D578E5}" type="presOf" srcId="{6F07DEB5-DA4A-4DE2-BE5C-968161AFE1E3}" destId="{BB98A0A8-8127-4B60-B1E9-F151ADEEDF9A}" srcOrd="0" destOrd="0" presId="urn:microsoft.com/office/officeart/2005/8/layout/hList7"/>
    <dgm:cxn modelId="{1EF2AFB3-F548-42A3-809E-D547B80AB2B8}" type="presOf" srcId="{730E679B-5801-4880-A26D-3E236687AE21}" destId="{D7B49518-084B-4900-9303-8EE50706ED00}" srcOrd="0" destOrd="0" presId="urn:microsoft.com/office/officeart/2005/8/layout/hList7"/>
    <dgm:cxn modelId="{2CD57EB8-B6CA-4067-A680-EB7FC3E27993}" srcId="{6CF4D022-8255-4F73-A991-1C96A5A4FEC1}" destId="{B07FE935-C04E-4878-A3C3-D4F1B820BA90}" srcOrd="0" destOrd="0" parTransId="{740AE23B-1C5B-4336-8341-A0398E6EE5B3}" sibTransId="{D1A2F4AE-A9F6-4A54-98DD-6826BCBC3C49}"/>
    <dgm:cxn modelId="{62E2BEBE-4DFC-4A54-A2C9-9834380BFEDA}" srcId="{6CF4D022-8255-4F73-A991-1C96A5A4FEC1}" destId="{A6E94956-A26F-4812-9A4D-B2DA81EE382A}" srcOrd="2" destOrd="0" parTransId="{FAB14E33-6677-4F50-9910-293D0E37736F}" sibTransId="{66F78B63-69CC-405B-A41B-278DD3020B39}"/>
    <dgm:cxn modelId="{E6B609C7-28BB-4021-A119-69D03F1BD622}" srcId="{6CF4D022-8255-4F73-A991-1C96A5A4FEC1}" destId="{730E679B-5801-4880-A26D-3E236687AE21}" srcOrd="3" destOrd="0" parTransId="{8C91A408-1FFA-4D6E-86C8-887D09141234}" sibTransId="{6F07DEB5-DA4A-4DE2-BE5C-968161AFE1E3}"/>
    <dgm:cxn modelId="{9F2677C8-D7C7-438D-93C1-CC1328919B9B}" type="presOf" srcId="{B07FE935-C04E-4878-A3C3-D4F1B820BA90}" destId="{1C49A764-430F-40E7-AE8F-FE0B63F4B268}" srcOrd="0" destOrd="0" presId="urn:microsoft.com/office/officeart/2005/8/layout/hList7"/>
    <dgm:cxn modelId="{2985E7E0-B74D-46C0-A4AE-D596E574C56D}" type="presOf" srcId="{B07FE935-C04E-4878-A3C3-D4F1B820BA90}" destId="{587B38DF-CADE-4325-B05B-B1CDE530C6AD}" srcOrd="1" destOrd="0" presId="urn:microsoft.com/office/officeart/2005/8/layout/hList7"/>
    <dgm:cxn modelId="{61390BEE-B449-4FF8-8689-68FB59DFF998}" srcId="{6CF4D022-8255-4F73-A991-1C96A5A4FEC1}" destId="{C831CB9B-2259-47E3-A32A-FD8ABE22A6B5}" srcOrd="1" destOrd="0" parTransId="{2CCF7AF0-517A-4E7D-B0E5-5CA7B243E8BF}" sibTransId="{8C7C90EF-3D0B-4582-A10B-529E06F16257}"/>
    <dgm:cxn modelId="{04B9C6F2-9172-4628-B21F-E454600750A6}" type="presOf" srcId="{8C7C90EF-3D0B-4582-A10B-529E06F16257}" destId="{D938EC52-BDF9-4911-AD71-7F17A29EC647}" srcOrd="0" destOrd="0" presId="urn:microsoft.com/office/officeart/2005/8/layout/hList7"/>
    <dgm:cxn modelId="{B966CA2E-4CB0-4A03-A046-DD3211205AF3}" type="presParOf" srcId="{49D6CB2E-43BA-4A89-9070-08679CDF9F29}" destId="{9AF59835-7C6A-4DDE-8637-3C686634AA13}" srcOrd="0" destOrd="0" presId="urn:microsoft.com/office/officeart/2005/8/layout/hList7"/>
    <dgm:cxn modelId="{F468A108-F90E-4DE4-817A-EF98377A2B3F}" type="presParOf" srcId="{49D6CB2E-43BA-4A89-9070-08679CDF9F29}" destId="{50FA4AB3-7D7A-487B-84DB-1761E12EC64D}" srcOrd="1" destOrd="0" presId="urn:microsoft.com/office/officeart/2005/8/layout/hList7"/>
    <dgm:cxn modelId="{5C3BF323-2FE1-4580-B71C-2DDF86771654}" type="presParOf" srcId="{50FA4AB3-7D7A-487B-84DB-1761E12EC64D}" destId="{55E75469-1743-418D-90DE-95A7A63D0EC0}" srcOrd="0" destOrd="0" presId="urn:microsoft.com/office/officeart/2005/8/layout/hList7"/>
    <dgm:cxn modelId="{3986C5D8-235F-438D-AA5C-226F256DD2AB}" type="presParOf" srcId="{55E75469-1743-418D-90DE-95A7A63D0EC0}" destId="{1C49A764-430F-40E7-AE8F-FE0B63F4B268}" srcOrd="0" destOrd="0" presId="urn:microsoft.com/office/officeart/2005/8/layout/hList7"/>
    <dgm:cxn modelId="{39E240EE-E431-480D-ABF2-6A1D31644693}" type="presParOf" srcId="{55E75469-1743-418D-90DE-95A7A63D0EC0}" destId="{587B38DF-CADE-4325-B05B-B1CDE530C6AD}" srcOrd="1" destOrd="0" presId="urn:microsoft.com/office/officeart/2005/8/layout/hList7"/>
    <dgm:cxn modelId="{FC749478-C165-4623-9FAB-D861763B2703}" type="presParOf" srcId="{55E75469-1743-418D-90DE-95A7A63D0EC0}" destId="{2C2A00A3-38D5-4666-8F7C-CAA726C527F3}" srcOrd="2" destOrd="0" presId="urn:microsoft.com/office/officeart/2005/8/layout/hList7"/>
    <dgm:cxn modelId="{4A3A2F36-8195-4078-8CD9-E45C3E97F6D2}" type="presParOf" srcId="{55E75469-1743-418D-90DE-95A7A63D0EC0}" destId="{C9E5637B-0F19-4E35-B0EA-F3DEB77CA512}" srcOrd="3" destOrd="0" presId="urn:microsoft.com/office/officeart/2005/8/layout/hList7"/>
    <dgm:cxn modelId="{FE4F40F7-FC93-4ED9-A8F2-11E61A382504}" type="presParOf" srcId="{50FA4AB3-7D7A-487B-84DB-1761E12EC64D}" destId="{422C72A1-77CB-4824-8832-DACBABEBD3D0}" srcOrd="1" destOrd="0" presId="urn:microsoft.com/office/officeart/2005/8/layout/hList7"/>
    <dgm:cxn modelId="{EE22DFB9-46AC-4FBE-B0F5-9739212CD605}" type="presParOf" srcId="{50FA4AB3-7D7A-487B-84DB-1761E12EC64D}" destId="{6858AE06-F001-4CC1-A341-8EA95CB925C0}" srcOrd="2" destOrd="0" presId="urn:microsoft.com/office/officeart/2005/8/layout/hList7"/>
    <dgm:cxn modelId="{D32A494E-FD60-4DD6-87D6-CAC704DCAE44}" type="presParOf" srcId="{6858AE06-F001-4CC1-A341-8EA95CB925C0}" destId="{C86D1438-2B6C-40D4-9316-1B7AED8EEB1B}" srcOrd="0" destOrd="0" presId="urn:microsoft.com/office/officeart/2005/8/layout/hList7"/>
    <dgm:cxn modelId="{0F463AF2-9BB7-4667-ACCF-9E78D7AC921A}" type="presParOf" srcId="{6858AE06-F001-4CC1-A341-8EA95CB925C0}" destId="{407FA918-5E8E-4EB2-B430-B3CF9E0B4100}" srcOrd="1" destOrd="0" presId="urn:microsoft.com/office/officeart/2005/8/layout/hList7"/>
    <dgm:cxn modelId="{6BC6F66A-CFF4-4A28-90EF-DF2AC32B77AE}" type="presParOf" srcId="{6858AE06-F001-4CC1-A341-8EA95CB925C0}" destId="{6080AB81-0595-4BF3-B2A3-D5F64962880E}" srcOrd="2" destOrd="0" presId="urn:microsoft.com/office/officeart/2005/8/layout/hList7"/>
    <dgm:cxn modelId="{CB818A51-6CCC-420A-A503-4FEF4AA2302A}" type="presParOf" srcId="{6858AE06-F001-4CC1-A341-8EA95CB925C0}" destId="{8C0D520C-7DF8-492B-BF6B-3F07834EDA38}" srcOrd="3" destOrd="0" presId="urn:microsoft.com/office/officeart/2005/8/layout/hList7"/>
    <dgm:cxn modelId="{1A6E7935-628A-4055-95BA-511D5BB9EEA9}" type="presParOf" srcId="{50FA4AB3-7D7A-487B-84DB-1761E12EC64D}" destId="{D938EC52-BDF9-4911-AD71-7F17A29EC647}" srcOrd="3" destOrd="0" presId="urn:microsoft.com/office/officeart/2005/8/layout/hList7"/>
    <dgm:cxn modelId="{CE6D9F61-668E-4F6B-A3E8-0375D001E583}" type="presParOf" srcId="{50FA4AB3-7D7A-487B-84DB-1761E12EC64D}" destId="{9C292CF9-3E11-4C10-A923-5824CE800418}" srcOrd="4" destOrd="0" presId="urn:microsoft.com/office/officeart/2005/8/layout/hList7"/>
    <dgm:cxn modelId="{0E358616-FB27-4C56-99EF-68A62731AE0D}" type="presParOf" srcId="{9C292CF9-3E11-4C10-A923-5824CE800418}" destId="{8E4E8ABE-1480-44EF-8D15-26660D8BF34E}" srcOrd="0" destOrd="0" presId="urn:microsoft.com/office/officeart/2005/8/layout/hList7"/>
    <dgm:cxn modelId="{A9058C20-0D12-489C-8926-4A21447905ED}" type="presParOf" srcId="{9C292CF9-3E11-4C10-A923-5824CE800418}" destId="{910C58E4-0351-4E8F-BACC-F3155D50D529}" srcOrd="1" destOrd="0" presId="urn:microsoft.com/office/officeart/2005/8/layout/hList7"/>
    <dgm:cxn modelId="{89DF84F3-8789-494D-8F53-8F45242D69A7}" type="presParOf" srcId="{9C292CF9-3E11-4C10-A923-5824CE800418}" destId="{419A2F6B-ADB3-4FF4-B60B-B14B3370767E}" srcOrd="2" destOrd="0" presId="urn:microsoft.com/office/officeart/2005/8/layout/hList7"/>
    <dgm:cxn modelId="{E79FDC2F-A876-4240-AB6B-EEBA00ABFFF8}" type="presParOf" srcId="{9C292CF9-3E11-4C10-A923-5824CE800418}" destId="{5C401967-FB94-4D8C-B7F1-0AADAC8ACD53}" srcOrd="3" destOrd="0" presId="urn:microsoft.com/office/officeart/2005/8/layout/hList7"/>
    <dgm:cxn modelId="{22DC00EE-E24A-41C1-AA69-46919F5694F0}" type="presParOf" srcId="{50FA4AB3-7D7A-487B-84DB-1761E12EC64D}" destId="{C72B7122-EDC9-43C8-9433-7534A538C089}" srcOrd="5" destOrd="0" presId="urn:microsoft.com/office/officeart/2005/8/layout/hList7"/>
    <dgm:cxn modelId="{5207C59A-A66F-471D-B740-ED5B62039251}" type="presParOf" srcId="{50FA4AB3-7D7A-487B-84DB-1761E12EC64D}" destId="{97C8901F-796B-4B69-AE01-D711B1EA254F}" srcOrd="6" destOrd="0" presId="urn:microsoft.com/office/officeart/2005/8/layout/hList7"/>
    <dgm:cxn modelId="{B8784D62-E6D1-45F6-B9E7-892470D6AEEE}" type="presParOf" srcId="{97C8901F-796B-4B69-AE01-D711B1EA254F}" destId="{D7B49518-084B-4900-9303-8EE50706ED00}" srcOrd="0" destOrd="0" presId="urn:microsoft.com/office/officeart/2005/8/layout/hList7"/>
    <dgm:cxn modelId="{71772CCA-5B1C-4670-B8CA-5F8A74B8D4D2}" type="presParOf" srcId="{97C8901F-796B-4B69-AE01-D711B1EA254F}" destId="{2A816ECA-E1BB-4604-8C75-CF25CAF96BF1}" srcOrd="1" destOrd="0" presId="urn:microsoft.com/office/officeart/2005/8/layout/hList7"/>
    <dgm:cxn modelId="{1440E2D9-24FA-40FA-8D6E-D4CA4FC02BFF}" type="presParOf" srcId="{97C8901F-796B-4B69-AE01-D711B1EA254F}" destId="{91B19358-F5FA-45E8-93A3-C99284B2C954}" srcOrd="2" destOrd="0" presId="urn:microsoft.com/office/officeart/2005/8/layout/hList7"/>
    <dgm:cxn modelId="{65CD81CB-3D2E-4760-AA75-E0A3C0DBE284}" type="presParOf" srcId="{97C8901F-796B-4B69-AE01-D711B1EA254F}" destId="{3F97984C-C1EB-4ABE-BC8E-2CB83A75517B}" srcOrd="3" destOrd="0" presId="urn:microsoft.com/office/officeart/2005/8/layout/hList7"/>
    <dgm:cxn modelId="{AD3E1830-7B07-4D7C-8B4B-C3B4879796F5}" type="presParOf" srcId="{50FA4AB3-7D7A-487B-84DB-1761E12EC64D}" destId="{BB98A0A8-8127-4B60-B1E9-F151ADEEDF9A}" srcOrd="7" destOrd="0" presId="urn:microsoft.com/office/officeart/2005/8/layout/hList7"/>
    <dgm:cxn modelId="{E5E7EA0E-A8EF-4D08-9DEC-763431E00667}" type="presParOf" srcId="{50FA4AB3-7D7A-487B-84DB-1761E12EC64D}" destId="{C747549C-8F50-4BA0-8D56-9C2B2D8CA451}" srcOrd="8" destOrd="0" presId="urn:microsoft.com/office/officeart/2005/8/layout/hList7"/>
    <dgm:cxn modelId="{8CF39C97-A91C-420C-93E7-1A1054D2A8D4}" type="presParOf" srcId="{C747549C-8F50-4BA0-8D56-9C2B2D8CA451}" destId="{BEAC02F9-D861-4761-AB4E-188295C1D215}" srcOrd="0" destOrd="0" presId="urn:microsoft.com/office/officeart/2005/8/layout/hList7"/>
    <dgm:cxn modelId="{4F003C12-D4DF-489F-81EC-421FA813D6B5}" type="presParOf" srcId="{C747549C-8F50-4BA0-8D56-9C2B2D8CA451}" destId="{BEFA5A96-A8B8-4E4D-8ED5-E92A608C58EC}" srcOrd="1" destOrd="0" presId="urn:microsoft.com/office/officeart/2005/8/layout/hList7"/>
    <dgm:cxn modelId="{7B9F3B95-4765-47A8-B2E7-701034A7CE57}" type="presParOf" srcId="{C747549C-8F50-4BA0-8D56-9C2B2D8CA451}" destId="{F46A9A95-0658-40DD-99FB-E0DC2ABC7E77}" srcOrd="2" destOrd="0" presId="urn:microsoft.com/office/officeart/2005/8/layout/hList7"/>
    <dgm:cxn modelId="{6ACB68F4-2438-4CAA-BE58-96001B2FE3D9}" type="presParOf" srcId="{C747549C-8F50-4BA0-8D56-9C2B2D8CA451}" destId="{D579ACD4-4F6C-4761-8EC1-F1A5799D06BB}" srcOrd="3" destOrd="0" presId="urn:microsoft.com/office/officeart/2005/8/layout/hList7"/>
    <dgm:cxn modelId="{E1958C25-CCDB-4647-8776-758B4707D6F7}" type="presParOf" srcId="{50FA4AB3-7D7A-487B-84DB-1761E12EC64D}" destId="{A0806C19-EF47-431B-882A-60BBE5B35EE3}" srcOrd="9" destOrd="0" presId="urn:microsoft.com/office/officeart/2005/8/layout/hList7"/>
    <dgm:cxn modelId="{9232570D-33A9-4497-A4F3-CE8C235BFAFF}" type="presParOf" srcId="{50FA4AB3-7D7A-487B-84DB-1761E12EC64D}" destId="{4B63BB9A-AB69-4CD7-9429-9CC7B617F700}" srcOrd="10" destOrd="0" presId="urn:microsoft.com/office/officeart/2005/8/layout/hList7"/>
    <dgm:cxn modelId="{7E32863E-BB73-4B03-BB84-34C51B876429}" type="presParOf" srcId="{4B63BB9A-AB69-4CD7-9429-9CC7B617F700}" destId="{21A70022-02C1-4009-88E4-AA90897E8D50}" srcOrd="0" destOrd="0" presId="urn:microsoft.com/office/officeart/2005/8/layout/hList7"/>
    <dgm:cxn modelId="{FCDC2DCB-0F0A-4720-9275-0C4C20C2AB93}" type="presParOf" srcId="{4B63BB9A-AB69-4CD7-9429-9CC7B617F700}" destId="{51CD9C59-077E-4C56-BF0E-449249D6CB4D}" srcOrd="1" destOrd="0" presId="urn:microsoft.com/office/officeart/2005/8/layout/hList7"/>
    <dgm:cxn modelId="{FD12F3CE-D5BD-47B8-8D3F-642C3EEE977A}" type="presParOf" srcId="{4B63BB9A-AB69-4CD7-9429-9CC7B617F700}" destId="{BE6113DC-CE18-47C9-9583-FAB1D7E12911}" srcOrd="2" destOrd="0" presId="urn:microsoft.com/office/officeart/2005/8/layout/hList7"/>
    <dgm:cxn modelId="{2547D75C-95DC-4603-BDE6-16A27E0AD991}" type="presParOf" srcId="{4B63BB9A-AB69-4CD7-9429-9CC7B617F700}" destId="{7FD82F92-22F4-4569-8306-B558D9CEBC14}"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FB0A5E1-D9F0-4B67-BDCC-EDB655CF430A}"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MY"/>
        </a:p>
      </dgm:t>
    </dgm:pt>
    <dgm:pt modelId="{22369ADD-9541-4C38-8591-96C06E5D170E}">
      <dgm:prSet phldrT="[Text]"/>
      <dgm:spPr/>
      <dgm:t>
        <a:bodyPr/>
        <a:lstStyle/>
        <a:p>
          <a:r>
            <a:rPr lang="en-GB" dirty="0">
              <a:solidFill>
                <a:srgbClr val="3C4743"/>
              </a:solidFill>
            </a:rPr>
            <a:t>Problem Identification</a:t>
          </a:r>
          <a:endParaRPr lang="en-MY" dirty="0">
            <a:solidFill>
              <a:srgbClr val="3C4743"/>
            </a:solidFill>
          </a:endParaRPr>
        </a:p>
      </dgm:t>
    </dgm:pt>
    <dgm:pt modelId="{061CA933-3B3F-4C5B-8E40-7CD40F4F1BA2}" type="parTrans" cxnId="{4AD5A25A-564E-4EBC-83A4-71D399C3D871}">
      <dgm:prSet/>
      <dgm:spPr/>
      <dgm:t>
        <a:bodyPr/>
        <a:lstStyle/>
        <a:p>
          <a:endParaRPr lang="en-MY"/>
        </a:p>
      </dgm:t>
    </dgm:pt>
    <dgm:pt modelId="{D0F8289A-55AA-4118-961D-5613283A2E5D}" type="sibTrans" cxnId="{4AD5A25A-564E-4EBC-83A4-71D399C3D871}">
      <dgm:prSet/>
      <dgm:spPr/>
      <dgm:t>
        <a:bodyPr/>
        <a:lstStyle/>
        <a:p>
          <a:endParaRPr lang="en-MY"/>
        </a:p>
      </dgm:t>
    </dgm:pt>
    <dgm:pt modelId="{66C2BFEC-6C1E-492A-A557-8919568B2642}">
      <dgm:prSet phldrT="[Text]"/>
      <dgm:spPr/>
      <dgm:t>
        <a:bodyPr/>
        <a:lstStyle/>
        <a:p>
          <a:r>
            <a:rPr lang="en-GB" dirty="0"/>
            <a:t>Literature analysis and comparison study on online instructional strategies and machine learning </a:t>
          </a:r>
          <a:endParaRPr lang="en-MY" dirty="0"/>
        </a:p>
      </dgm:t>
    </dgm:pt>
    <dgm:pt modelId="{E0E1CCDF-722F-4174-A6A0-2E3F25103C63}" type="parTrans" cxnId="{4259880B-6D79-4FCE-B230-0E7A6D3A9A0A}">
      <dgm:prSet/>
      <dgm:spPr/>
      <dgm:t>
        <a:bodyPr/>
        <a:lstStyle/>
        <a:p>
          <a:endParaRPr lang="en-MY"/>
        </a:p>
      </dgm:t>
    </dgm:pt>
    <dgm:pt modelId="{5BAF0DD8-79D9-4A5C-B78F-97757C60CB5C}" type="sibTrans" cxnId="{4259880B-6D79-4FCE-B230-0E7A6D3A9A0A}">
      <dgm:prSet/>
      <dgm:spPr/>
      <dgm:t>
        <a:bodyPr/>
        <a:lstStyle/>
        <a:p>
          <a:endParaRPr lang="en-MY"/>
        </a:p>
      </dgm:t>
    </dgm:pt>
    <dgm:pt modelId="{834BCF0A-07A2-416D-BFA4-0C1C0B1D91E0}">
      <dgm:prSet phldrT="[Text]"/>
      <dgm:spPr/>
      <dgm:t>
        <a:bodyPr/>
        <a:lstStyle/>
        <a:p>
          <a:r>
            <a:rPr lang="en-GB" dirty="0">
              <a:solidFill>
                <a:srgbClr val="3C4743"/>
              </a:solidFill>
            </a:rPr>
            <a:t>Data Collection</a:t>
          </a:r>
          <a:endParaRPr lang="en-MY" dirty="0">
            <a:solidFill>
              <a:srgbClr val="3C4743"/>
            </a:solidFill>
          </a:endParaRPr>
        </a:p>
      </dgm:t>
    </dgm:pt>
    <dgm:pt modelId="{2D0B6946-631F-4057-BB08-85381262FBEA}" type="parTrans" cxnId="{F7DB57DF-3A77-4DE4-8405-1BD3C42A1950}">
      <dgm:prSet/>
      <dgm:spPr/>
      <dgm:t>
        <a:bodyPr/>
        <a:lstStyle/>
        <a:p>
          <a:endParaRPr lang="en-MY"/>
        </a:p>
      </dgm:t>
    </dgm:pt>
    <dgm:pt modelId="{8397162D-BA77-4182-A3E2-EEDE1933EFBC}" type="sibTrans" cxnId="{F7DB57DF-3A77-4DE4-8405-1BD3C42A1950}">
      <dgm:prSet/>
      <dgm:spPr/>
      <dgm:t>
        <a:bodyPr/>
        <a:lstStyle/>
        <a:p>
          <a:endParaRPr lang="en-MY"/>
        </a:p>
      </dgm:t>
    </dgm:pt>
    <dgm:pt modelId="{5AFDE33A-E95E-4CBE-A355-CBA23244C032}">
      <dgm:prSet phldrT="[Text]"/>
      <dgm:spPr/>
      <dgm:t>
        <a:bodyPr/>
        <a:lstStyle/>
        <a:p>
          <a:r>
            <a:rPr lang="en-GB" dirty="0"/>
            <a:t>Data collection is done through survey which will be conducted based on VARK model to get postgraduate/undergraduate students’ preference in online instructional strategies based on their personalisation</a:t>
          </a:r>
          <a:endParaRPr lang="en-MY" dirty="0"/>
        </a:p>
      </dgm:t>
    </dgm:pt>
    <dgm:pt modelId="{4FD08910-E769-4139-9333-46BA7E4D84CE}" type="parTrans" cxnId="{FA834F1E-6E9F-4973-9AA8-99A6C7881D9D}">
      <dgm:prSet/>
      <dgm:spPr/>
      <dgm:t>
        <a:bodyPr/>
        <a:lstStyle/>
        <a:p>
          <a:endParaRPr lang="en-MY"/>
        </a:p>
      </dgm:t>
    </dgm:pt>
    <dgm:pt modelId="{70AB61C1-2451-472C-89D0-CA2893FBE923}" type="sibTrans" cxnId="{FA834F1E-6E9F-4973-9AA8-99A6C7881D9D}">
      <dgm:prSet/>
      <dgm:spPr/>
      <dgm:t>
        <a:bodyPr/>
        <a:lstStyle/>
        <a:p>
          <a:endParaRPr lang="en-MY"/>
        </a:p>
      </dgm:t>
    </dgm:pt>
    <dgm:pt modelId="{F889A13B-03E6-4752-9397-AFE56D8E2D73}">
      <dgm:prSet phldrT="[Text]"/>
      <dgm:spPr/>
      <dgm:t>
        <a:bodyPr/>
        <a:lstStyle/>
        <a:p>
          <a:r>
            <a:rPr lang="en-GB" dirty="0">
              <a:solidFill>
                <a:srgbClr val="3C4743"/>
              </a:solidFill>
            </a:rPr>
            <a:t>Data Pre-processing</a:t>
          </a:r>
          <a:endParaRPr lang="en-MY" dirty="0">
            <a:solidFill>
              <a:srgbClr val="3C4743"/>
            </a:solidFill>
          </a:endParaRPr>
        </a:p>
      </dgm:t>
    </dgm:pt>
    <dgm:pt modelId="{6783A875-468E-4663-8BEE-035CC225A631}" type="parTrans" cxnId="{DA7B2562-0242-4858-B0E9-0F8A69A7AB63}">
      <dgm:prSet/>
      <dgm:spPr/>
      <dgm:t>
        <a:bodyPr/>
        <a:lstStyle/>
        <a:p>
          <a:endParaRPr lang="en-MY"/>
        </a:p>
      </dgm:t>
    </dgm:pt>
    <dgm:pt modelId="{8A09EF30-0360-41FD-AA8B-F831F6432777}" type="sibTrans" cxnId="{DA7B2562-0242-4858-B0E9-0F8A69A7AB63}">
      <dgm:prSet/>
      <dgm:spPr/>
      <dgm:t>
        <a:bodyPr/>
        <a:lstStyle/>
        <a:p>
          <a:endParaRPr lang="en-MY"/>
        </a:p>
      </dgm:t>
    </dgm:pt>
    <dgm:pt modelId="{E0A8EC7A-2732-41BE-AAC3-DFBC15D088D5}">
      <dgm:prSet phldrT="[Text]"/>
      <dgm:spPr/>
      <dgm:t>
        <a:bodyPr/>
        <a:lstStyle/>
        <a:p>
          <a:r>
            <a:rPr lang="en-GB" dirty="0"/>
            <a:t>Data cleaning and feature selection</a:t>
          </a:r>
          <a:endParaRPr lang="en-MY" dirty="0"/>
        </a:p>
      </dgm:t>
    </dgm:pt>
    <dgm:pt modelId="{D4ADBB3D-81EB-4D2C-A4D7-1410832B83CF}" type="parTrans" cxnId="{57B370B7-A875-4379-8E70-DE698B0228D9}">
      <dgm:prSet/>
      <dgm:spPr/>
      <dgm:t>
        <a:bodyPr/>
        <a:lstStyle/>
        <a:p>
          <a:endParaRPr lang="en-MY"/>
        </a:p>
      </dgm:t>
    </dgm:pt>
    <dgm:pt modelId="{E59650EC-E954-4B30-9CBC-408548C6F3BF}" type="sibTrans" cxnId="{57B370B7-A875-4379-8E70-DE698B0228D9}">
      <dgm:prSet/>
      <dgm:spPr/>
      <dgm:t>
        <a:bodyPr/>
        <a:lstStyle/>
        <a:p>
          <a:endParaRPr lang="en-MY"/>
        </a:p>
      </dgm:t>
    </dgm:pt>
    <dgm:pt modelId="{05E9B90E-A2BA-4344-9D81-B13A6610C4B9}">
      <dgm:prSet/>
      <dgm:spPr/>
      <dgm:t>
        <a:bodyPr/>
        <a:lstStyle/>
        <a:p>
          <a:r>
            <a:rPr lang="en-GB" dirty="0">
              <a:solidFill>
                <a:srgbClr val="3C4743"/>
              </a:solidFill>
            </a:rPr>
            <a:t>Model Development</a:t>
          </a:r>
          <a:endParaRPr lang="en-MY" dirty="0">
            <a:solidFill>
              <a:srgbClr val="3C4743"/>
            </a:solidFill>
          </a:endParaRPr>
        </a:p>
      </dgm:t>
    </dgm:pt>
    <dgm:pt modelId="{E749105B-AF27-4B6D-82AF-C9ED88D834CC}" type="parTrans" cxnId="{208CAF1C-DA82-44F5-B75A-ADF54B624CF1}">
      <dgm:prSet/>
      <dgm:spPr/>
      <dgm:t>
        <a:bodyPr/>
        <a:lstStyle/>
        <a:p>
          <a:endParaRPr lang="en-MY"/>
        </a:p>
      </dgm:t>
    </dgm:pt>
    <dgm:pt modelId="{EB27A93C-07A2-450D-8EBF-3E44C676F247}" type="sibTrans" cxnId="{208CAF1C-DA82-44F5-B75A-ADF54B624CF1}">
      <dgm:prSet/>
      <dgm:spPr/>
      <dgm:t>
        <a:bodyPr/>
        <a:lstStyle/>
        <a:p>
          <a:endParaRPr lang="en-MY"/>
        </a:p>
      </dgm:t>
    </dgm:pt>
    <dgm:pt modelId="{26E81C4B-7231-47C6-9D37-AB33F5325EE2}">
      <dgm:prSet/>
      <dgm:spPr/>
      <dgm:t>
        <a:bodyPr/>
        <a:lstStyle/>
        <a:p>
          <a:r>
            <a:rPr lang="en-GB" dirty="0">
              <a:solidFill>
                <a:srgbClr val="3C4743"/>
              </a:solidFill>
            </a:rPr>
            <a:t>Model Evaluation</a:t>
          </a:r>
          <a:endParaRPr lang="en-MY" dirty="0">
            <a:solidFill>
              <a:srgbClr val="3C4743"/>
            </a:solidFill>
          </a:endParaRPr>
        </a:p>
      </dgm:t>
    </dgm:pt>
    <dgm:pt modelId="{8C7074BC-92C4-4813-B2F8-7F3DD0E9963F}" type="parTrans" cxnId="{DE90234C-2203-48E5-89A4-F8FE5D3D29DF}">
      <dgm:prSet/>
      <dgm:spPr/>
      <dgm:t>
        <a:bodyPr/>
        <a:lstStyle/>
        <a:p>
          <a:endParaRPr lang="en-MY"/>
        </a:p>
      </dgm:t>
    </dgm:pt>
    <dgm:pt modelId="{92D16C6A-AF81-4C8F-A0ED-5D4D03CA0C1C}" type="sibTrans" cxnId="{DE90234C-2203-48E5-89A4-F8FE5D3D29DF}">
      <dgm:prSet/>
      <dgm:spPr/>
      <dgm:t>
        <a:bodyPr/>
        <a:lstStyle/>
        <a:p>
          <a:endParaRPr lang="en-MY"/>
        </a:p>
      </dgm:t>
    </dgm:pt>
    <dgm:pt modelId="{555AF74B-EB10-4D0E-A9BE-256377789657}">
      <dgm:prSet/>
      <dgm:spPr/>
      <dgm:t>
        <a:bodyPr/>
        <a:lstStyle/>
        <a:p>
          <a:r>
            <a:rPr lang="en-GB" dirty="0">
              <a:solidFill>
                <a:srgbClr val="3C4743"/>
              </a:solidFill>
            </a:rPr>
            <a:t>Develop machine learning model using Gradient Boosting, </a:t>
          </a:r>
          <a:r>
            <a:rPr lang="en-GB" dirty="0"/>
            <a:t>Naïve Bayes and </a:t>
          </a:r>
          <a:r>
            <a:rPr lang="en-GB" b="1" u="sng" dirty="0"/>
            <a:t>S</a:t>
          </a:r>
          <a:r>
            <a:rPr lang="en-GB" dirty="0"/>
            <a:t>upport </a:t>
          </a:r>
          <a:r>
            <a:rPr lang="en-GB" b="1" u="sng" dirty="0"/>
            <a:t>V</a:t>
          </a:r>
          <a:r>
            <a:rPr lang="en-GB" dirty="0"/>
            <a:t>ector </a:t>
          </a:r>
          <a:r>
            <a:rPr lang="en-GB" b="1" u="sng" dirty="0"/>
            <a:t>M</a:t>
          </a:r>
          <a:r>
            <a:rPr lang="en-GB" dirty="0"/>
            <a:t>achines (SVM) to make comparison on classification performance</a:t>
          </a:r>
          <a:endParaRPr lang="en-MY" dirty="0"/>
        </a:p>
      </dgm:t>
    </dgm:pt>
    <dgm:pt modelId="{D7BE3951-D90F-4145-85A9-7746EBA3A6A3}" type="parTrans" cxnId="{676D708C-B50A-4BF4-92B4-4B9225967D98}">
      <dgm:prSet/>
      <dgm:spPr/>
      <dgm:t>
        <a:bodyPr/>
        <a:lstStyle/>
        <a:p>
          <a:endParaRPr lang="en-MY"/>
        </a:p>
      </dgm:t>
    </dgm:pt>
    <dgm:pt modelId="{0D0D3175-7B96-48D8-B141-97C319BDAC02}" type="sibTrans" cxnId="{676D708C-B50A-4BF4-92B4-4B9225967D98}">
      <dgm:prSet/>
      <dgm:spPr/>
      <dgm:t>
        <a:bodyPr/>
        <a:lstStyle/>
        <a:p>
          <a:endParaRPr lang="en-MY"/>
        </a:p>
      </dgm:t>
    </dgm:pt>
    <dgm:pt modelId="{65A7469C-5D33-4507-8E75-D3D0D3A48FCD}">
      <dgm:prSet phldrT="[Text]"/>
      <dgm:spPr/>
      <dgm:t>
        <a:bodyPr/>
        <a:lstStyle/>
        <a:p>
          <a:r>
            <a:rPr lang="en-GB" dirty="0"/>
            <a:t>Confusion Matrix: Accuracy, sensitivity, specificity</a:t>
          </a:r>
          <a:endParaRPr lang="en-MY" dirty="0"/>
        </a:p>
      </dgm:t>
    </dgm:pt>
    <dgm:pt modelId="{EFB36F4A-53F0-40B8-B05D-4A4770F85432}" type="parTrans" cxnId="{93F6F30A-CF2A-4460-BD18-CB2065E090F3}">
      <dgm:prSet/>
      <dgm:spPr/>
      <dgm:t>
        <a:bodyPr/>
        <a:lstStyle/>
        <a:p>
          <a:endParaRPr lang="en-MY"/>
        </a:p>
      </dgm:t>
    </dgm:pt>
    <dgm:pt modelId="{D1483B3C-B196-4DD8-9C34-A2C754C4C85E}" type="sibTrans" cxnId="{93F6F30A-CF2A-4460-BD18-CB2065E090F3}">
      <dgm:prSet/>
      <dgm:spPr/>
      <dgm:t>
        <a:bodyPr/>
        <a:lstStyle/>
        <a:p>
          <a:endParaRPr lang="en-MY"/>
        </a:p>
      </dgm:t>
    </dgm:pt>
    <dgm:pt modelId="{CF1DCECE-8A20-4FA2-85D7-A534B4085976}">
      <dgm:prSet phldrT="[Text]"/>
      <dgm:spPr/>
      <dgm:t>
        <a:bodyPr/>
        <a:lstStyle/>
        <a:p>
          <a:r>
            <a:rPr lang="en-GB" b="1" u="sng" dirty="0"/>
            <a:t>A</a:t>
          </a:r>
          <a:r>
            <a:rPr lang="en-GB" dirty="0"/>
            <a:t>rea </a:t>
          </a:r>
          <a:r>
            <a:rPr lang="en-GB" b="1" u="sng" dirty="0"/>
            <a:t>U</a:t>
          </a:r>
          <a:r>
            <a:rPr lang="en-GB" dirty="0"/>
            <a:t>nder the </a:t>
          </a:r>
          <a:r>
            <a:rPr lang="en-GB" b="1" u="sng" dirty="0"/>
            <a:t>C</a:t>
          </a:r>
          <a:r>
            <a:rPr lang="en-GB" dirty="0"/>
            <a:t>urve (AUC) of </a:t>
          </a:r>
          <a:r>
            <a:rPr lang="en-GB" b="1" i="0" u="sng" dirty="0"/>
            <a:t>R</a:t>
          </a:r>
          <a:r>
            <a:rPr lang="en-GB" dirty="0"/>
            <a:t>eceiver </a:t>
          </a:r>
          <a:r>
            <a:rPr lang="en-GB" b="1" u="sng" dirty="0"/>
            <a:t>O</a:t>
          </a:r>
          <a:r>
            <a:rPr lang="en-GB" dirty="0"/>
            <a:t>perating </a:t>
          </a:r>
          <a:r>
            <a:rPr lang="en-GB" b="1" u="sng" dirty="0"/>
            <a:t>C</a:t>
          </a:r>
          <a:r>
            <a:rPr lang="en-GB" dirty="0"/>
            <a:t>haracteristic (ROC)</a:t>
          </a:r>
          <a:endParaRPr lang="en-MY" dirty="0"/>
        </a:p>
      </dgm:t>
    </dgm:pt>
    <dgm:pt modelId="{27067292-06C5-4425-8612-EB828A7F0923}" type="parTrans" cxnId="{7FEB1C2D-3DBA-4748-A43E-70E771C4D6CE}">
      <dgm:prSet/>
      <dgm:spPr/>
      <dgm:t>
        <a:bodyPr/>
        <a:lstStyle/>
        <a:p>
          <a:endParaRPr lang="en-MY"/>
        </a:p>
      </dgm:t>
    </dgm:pt>
    <dgm:pt modelId="{9E416E7A-20CB-4154-AFEC-985D7674669D}" type="sibTrans" cxnId="{7FEB1C2D-3DBA-4748-A43E-70E771C4D6CE}">
      <dgm:prSet/>
      <dgm:spPr/>
      <dgm:t>
        <a:bodyPr/>
        <a:lstStyle/>
        <a:p>
          <a:endParaRPr lang="en-MY"/>
        </a:p>
      </dgm:t>
    </dgm:pt>
    <dgm:pt modelId="{7DFD19E3-75A9-4D34-BA75-C0649B2F1F27}" type="pres">
      <dgm:prSet presAssocID="{FFB0A5E1-D9F0-4B67-BDCC-EDB655CF430A}" presName="linearFlow" presStyleCnt="0">
        <dgm:presLayoutVars>
          <dgm:dir/>
          <dgm:animLvl val="lvl"/>
          <dgm:resizeHandles val="exact"/>
        </dgm:presLayoutVars>
      </dgm:prSet>
      <dgm:spPr/>
    </dgm:pt>
    <dgm:pt modelId="{184B679E-5A9E-444A-A7E2-8120FE781BA6}" type="pres">
      <dgm:prSet presAssocID="{22369ADD-9541-4C38-8591-96C06E5D170E}" presName="composite" presStyleCnt="0"/>
      <dgm:spPr/>
    </dgm:pt>
    <dgm:pt modelId="{14303280-DA78-47B1-8911-76285509D68D}" type="pres">
      <dgm:prSet presAssocID="{22369ADD-9541-4C38-8591-96C06E5D170E}" presName="parentText" presStyleLbl="alignNode1" presStyleIdx="0" presStyleCnt="5">
        <dgm:presLayoutVars>
          <dgm:chMax val="1"/>
          <dgm:bulletEnabled val="1"/>
        </dgm:presLayoutVars>
      </dgm:prSet>
      <dgm:spPr/>
    </dgm:pt>
    <dgm:pt modelId="{586D215D-3740-470F-9DF3-C78D748FEDEF}" type="pres">
      <dgm:prSet presAssocID="{22369ADD-9541-4C38-8591-96C06E5D170E}" presName="descendantText" presStyleLbl="alignAcc1" presStyleIdx="0" presStyleCnt="5">
        <dgm:presLayoutVars>
          <dgm:bulletEnabled val="1"/>
        </dgm:presLayoutVars>
      </dgm:prSet>
      <dgm:spPr/>
    </dgm:pt>
    <dgm:pt modelId="{676262CE-C882-42A7-8DD7-9A01E0007A79}" type="pres">
      <dgm:prSet presAssocID="{D0F8289A-55AA-4118-961D-5613283A2E5D}" presName="sp" presStyleCnt="0"/>
      <dgm:spPr/>
    </dgm:pt>
    <dgm:pt modelId="{AA78F2D2-BA98-4478-B581-C7FE6049B7BF}" type="pres">
      <dgm:prSet presAssocID="{834BCF0A-07A2-416D-BFA4-0C1C0B1D91E0}" presName="composite" presStyleCnt="0"/>
      <dgm:spPr/>
    </dgm:pt>
    <dgm:pt modelId="{33D4C27B-39C6-4FA4-BAE9-05524C3336FC}" type="pres">
      <dgm:prSet presAssocID="{834BCF0A-07A2-416D-BFA4-0C1C0B1D91E0}" presName="parentText" presStyleLbl="alignNode1" presStyleIdx="1" presStyleCnt="5">
        <dgm:presLayoutVars>
          <dgm:chMax val="1"/>
          <dgm:bulletEnabled val="1"/>
        </dgm:presLayoutVars>
      </dgm:prSet>
      <dgm:spPr/>
    </dgm:pt>
    <dgm:pt modelId="{32611913-8AFF-4C25-9660-915894BCA7AC}" type="pres">
      <dgm:prSet presAssocID="{834BCF0A-07A2-416D-BFA4-0C1C0B1D91E0}" presName="descendantText" presStyleLbl="alignAcc1" presStyleIdx="1" presStyleCnt="5">
        <dgm:presLayoutVars>
          <dgm:bulletEnabled val="1"/>
        </dgm:presLayoutVars>
      </dgm:prSet>
      <dgm:spPr/>
    </dgm:pt>
    <dgm:pt modelId="{D02A5110-DA8F-4B83-82E2-937399B6DE96}" type="pres">
      <dgm:prSet presAssocID="{8397162D-BA77-4182-A3E2-EEDE1933EFBC}" presName="sp" presStyleCnt="0"/>
      <dgm:spPr/>
    </dgm:pt>
    <dgm:pt modelId="{DD9EECCE-1EB6-4DDB-A50F-CDAA065B168A}" type="pres">
      <dgm:prSet presAssocID="{F889A13B-03E6-4752-9397-AFE56D8E2D73}" presName="composite" presStyleCnt="0"/>
      <dgm:spPr/>
    </dgm:pt>
    <dgm:pt modelId="{CCF9E84A-9C8C-4F79-81B5-E2901F67A594}" type="pres">
      <dgm:prSet presAssocID="{F889A13B-03E6-4752-9397-AFE56D8E2D73}" presName="parentText" presStyleLbl="alignNode1" presStyleIdx="2" presStyleCnt="5">
        <dgm:presLayoutVars>
          <dgm:chMax val="1"/>
          <dgm:bulletEnabled val="1"/>
        </dgm:presLayoutVars>
      </dgm:prSet>
      <dgm:spPr/>
    </dgm:pt>
    <dgm:pt modelId="{957FE8A6-89FE-461D-996C-57F9DC50DCFD}" type="pres">
      <dgm:prSet presAssocID="{F889A13B-03E6-4752-9397-AFE56D8E2D73}" presName="descendantText" presStyleLbl="alignAcc1" presStyleIdx="2" presStyleCnt="5">
        <dgm:presLayoutVars>
          <dgm:bulletEnabled val="1"/>
        </dgm:presLayoutVars>
      </dgm:prSet>
      <dgm:spPr/>
    </dgm:pt>
    <dgm:pt modelId="{5990D234-56A7-44AA-87DF-1B0B2116E53D}" type="pres">
      <dgm:prSet presAssocID="{8A09EF30-0360-41FD-AA8B-F831F6432777}" presName="sp" presStyleCnt="0"/>
      <dgm:spPr/>
    </dgm:pt>
    <dgm:pt modelId="{AF2D89B7-F67B-414E-A2E7-03241A495629}" type="pres">
      <dgm:prSet presAssocID="{05E9B90E-A2BA-4344-9D81-B13A6610C4B9}" presName="composite" presStyleCnt="0"/>
      <dgm:spPr/>
    </dgm:pt>
    <dgm:pt modelId="{0B2E32B6-4794-42A1-BD80-1FEB8EE2DB41}" type="pres">
      <dgm:prSet presAssocID="{05E9B90E-A2BA-4344-9D81-B13A6610C4B9}" presName="parentText" presStyleLbl="alignNode1" presStyleIdx="3" presStyleCnt="5">
        <dgm:presLayoutVars>
          <dgm:chMax val="1"/>
          <dgm:bulletEnabled val="1"/>
        </dgm:presLayoutVars>
      </dgm:prSet>
      <dgm:spPr/>
    </dgm:pt>
    <dgm:pt modelId="{CAEE64B5-FF4D-4A72-91C2-961B8FEB370F}" type="pres">
      <dgm:prSet presAssocID="{05E9B90E-A2BA-4344-9D81-B13A6610C4B9}" presName="descendantText" presStyleLbl="alignAcc1" presStyleIdx="3" presStyleCnt="5">
        <dgm:presLayoutVars>
          <dgm:bulletEnabled val="1"/>
        </dgm:presLayoutVars>
      </dgm:prSet>
      <dgm:spPr/>
    </dgm:pt>
    <dgm:pt modelId="{0AF0D14C-E4BA-4009-8E14-29B8F01E3F5C}" type="pres">
      <dgm:prSet presAssocID="{EB27A93C-07A2-450D-8EBF-3E44C676F247}" presName="sp" presStyleCnt="0"/>
      <dgm:spPr/>
    </dgm:pt>
    <dgm:pt modelId="{2CC859C3-E3E3-45FB-8183-97F3DF372C39}" type="pres">
      <dgm:prSet presAssocID="{26E81C4B-7231-47C6-9D37-AB33F5325EE2}" presName="composite" presStyleCnt="0"/>
      <dgm:spPr/>
    </dgm:pt>
    <dgm:pt modelId="{CF9C4EED-AC11-4654-A246-B8D2060D135E}" type="pres">
      <dgm:prSet presAssocID="{26E81C4B-7231-47C6-9D37-AB33F5325EE2}" presName="parentText" presStyleLbl="alignNode1" presStyleIdx="4" presStyleCnt="5">
        <dgm:presLayoutVars>
          <dgm:chMax val="1"/>
          <dgm:bulletEnabled val="1"/>
        </dgm:presLayoutVars>
      </dgm:prSet>
      <dgm:spPr/>
    </dgm:pt>
    <dgm:pt modelId="{7CFC8064-AF42-4AB1-8891-43A37802506E}" type="pres">
      <dgm:prSet presAssocID="{26E81C4B-7231-47C6-9D37-AB33F5325EE2}" presName="descendantText" presStyleLbl="alignAcc1" presStyleIdx="4" presStyleCnt="5">
        <dgm:presLayoutVars>
          <dgm:bulletEnabled val="1"/>
        </dgm:presLayoutVars>
      </dgm:prSet>
      <dgm:spPr/>
    </dgm:pt>
  </dgm:ptLst>
  <dgm:cxnLst>
    <dgm:cxn modelId="{93F6F30A-CF2A-4460-BD18-CB2065E090F3}" srcId="{26E81C4B-7231-47C6-9D37-AB33F5325EE2}" destId="{65A7469C-5D33-4507-8E75-D3D0D3A48FCD}" srcOrd="0" destOrd="0" parTransId="{EFB36F4A-53F0-40B8-B05D-4A4770F85432}" sibTransId="{D1483B3C-B196-4DD8-9C34-A2C754C4C85E}"/>
    <dgm:cxn modelId="{4259880B-6D79-4FCE-B230-0E7A6D3A9A0A}" srcId="{22369ADD-9541-4C38-8591-96C06E5D170E}" destId="{66C2BFEC-6C1E-492A-A557-8919568B2642}" srcOrd="0" destOrd="0" parTransId="{E0E1CCDF-722F-4174-A6A0-2E3F25103C63}" sibTransId="{5BAF0DD8-79D9-4A5C-B78F-97757C60CB5C}"/>
    <dgm:cxn modelId="{208CAF1C-DA82-44F5-B75A-ADF54B624CF1}" srcId="{FFB0A5E1-D9F0-4B67-BDCC-EDB655CF430A}" destId="{05E9B90E-A2BA-4344-9D81-B13A6610C4B9}" srcOrd="3" destOrd="0" parTransId="{E749105B-AF27-4B6D-82AF-C9ED88D834CC}" sibTransId="{EB27A93C-07A2-450D-8EBF-3E44C676F247}"/>
    <dgm:cxn modelId="{FA834F1E-6E9F-4973-9AA8-99A6C7881D9D}" srcId="{834BCF0A-07A2-416D-BFA4-0C1C0B1D91E0}" destId="{5AFDE33A-E95E-4CBE-A355-CBA23244C032}" srcOrd="0" destOrd="0" parTransId="{4FD08910-E769-4139-9333-46BA7E4D84CE}" sibTransId="{70AB61C1-2451-472C-89D0-CA2893FBE923}"/>
    <dgm:cxn modelId="{7FEB1C2D-3DBA-4748-A43E-70E771C4D6CE}" srcId="{26E81C4B-7231-47C6-9D37-AB33F5325EE2}" destId="{CF1DCECE-8A20-4FA2-85D7-A534B4085976}" srcOrd="1" destOrd="0" parTransId="{27067292-06C5-4425-8612-EB828A7F0923}" sibTransId="{9E416E7A-20CB-4154-AFEC-985D7674669D}"/>
    <dgm:cxn modelId="{F0A65B30-55AD-4EC2-AD26-2737BCE57E2F}" type="presOf" srcId="{65A7469C-5D33-4507-8E75-D3D0D3A48FCD}" destId="{7CFC8064-AF42-4AB1-8891-43A37802506E}" srcOrd="0" destOrd="0" presId="urn:microsoft.com/office/officeart/2005/8/layout/chevron2"/>
    <dgm:cxn modelId="{FED2FE41-D964-4669-99AE-21B4E413BDA5}" type="presOf" srcId="{555AF74B-EB10-4D0E-A9BE-256377789657}" destId="{CAEE64B5-FF4D-4A72-91C2-961B8FEB370F}" srcOrd="0" destOrd="0" presId="urn:microsoft.com/office/officeart/2005/8/layout/chevron2"/>
    <dgm:cxn modelId="{DA7B2562-0242-4858-B0E9-0F8A69A7AB63}" srcId="{FFB0A5E1-D9F0-4B67-BDCC-EDB655CF430A}" destId="{F889A13B-03E6-4752-9397-AFE56D8E2D73}" srcOrd="2" destOrd="0" parTransId="{6783A875-468E-4663-8BEE-035CC225A631}" sibTransId="{8A09EF30-0360-41FD-AA8B-F831F6432777}"/>
    <dgm:cxn modelId="{31F8CC46-1444-403A-9E90-4E0FE8D50264}" type="presOf" srcId="{05E9B90E-A2BA-4344-9D81-B13A6610C4B9}" destId="{0B2E32B6-4794-42A1-BD80-1FEB8EE2DB41}" srcOrd="0" destOrd="0" presId="urn:microsoft.com/office/officeart/2005/8/layout/chevron2"/>
    <dgm:cxn modelId="{87374E49-93F5-4DED-A8B3-8E4D9E58B9A5}" type="presOf" srcId="{E0A8EC7A-2732-41BE-AAC3-DFBC15D088D5}" destId="{957FE8A6-89FE-461D-996C-57F9DC50DCFD}" srcOrd="0" destOrd="0" presId="urn:microsoft.com/office/officeart/2005/8/layout/chevron2"/>
    <dgm:cxn modelId="{DE90234C-2203-48E5-89A4-F8FE5D3D29DF}" srcId="{FFB0A5E1-D9F0-4B67-BDCC-EDB655CF430A}" destId="{26E81C4B-7231-47C6-9D37-AB33F5325EE2}" srcOrd="4" destOrd="0" parTransId="{8C7074BC-92C4-4813-B2F8-7F3DD0E9963F}" sibTransId="{92D16C6A-AF81-4C8F-A0ED-5D4D03CA0C1C}"/>
    <dgm:cxn modelId="{1587EB6C-C33D-4BE1-9616-90507C901B50}" type="presOf" srcId="{834BCF0A-07A2-416D-BFA4-0C1C0B1D91E0}" destId="{33D4C27B-39C6-4FA4-BAE9-05524C3336FC}" srcOrd="0" destOrd="0" presId="urn:microsoft.com/office/officeart/2005/8/layout/chevron2"/>
    <dgm:cxn modelId="{C77A1B53-A1A7-4F39-B02C-0B2F575E539F}" type="presOf" srcId="{CF1DCECE-8A20-4FA2-85D7-A534B4085976}" destId="{7CFC8064-AF42-4AB1-8891-43A37802506E}" srcOrd="0" destOrd="1" presId="urn:microsoft.com/office/officeart/2005/8/layout/chevron2"/>
    <dgm:cxn modelId="{FFF07B7A-BFAB-44A9-AFCD-D60A495BB4B2}" type="presOf" srcId="{5AFDE33A-E95E-4CBE-A355-CBA23244C032}" destId="{32611913-8AFF-4C25-9660-915894BCA7AC}" srcOrd="0" destOrd="0" presId="urn:microsoft.com/office/officeart/2005/8/layout/chevron2"/>
    <dgm:cxn modelId="{4AD5A25A-564E-4EBC-83A4-71D399C3D871}" srcId="{FFB0A5E1-D9F0-4B67-BDCC-EDB655CF430A}" destId="{22369ADD-9541-4C38-8591-96C06E5D170E}" srcOrd="0" destOrd="0" parTransId="{061CA933-3B3F-4C5B-8E40-7CD40F4F1BA2}" sibTransId="{D0F8289A-55AA-4118-961D-5613283A2E5D}"/>
    <dgm:cxn modelId="{676D708C-B50A-4BF4-92B4-4B9225967D98}" srcId="{05E9B90E-A2BA-4344-9D81-B13A6610C4B9}" destId="{555AF74B-EB10-4D0E-A9BE-256377789657}" srcOrd="0" destOrd="0" parTransId="{D7BE3951-D90F-4145-85A9-7746EBA3A6A3}" sibTransId="{0D0D3175-7B96-48D8-B141-97C319BDAC02}"/>
    <dgm:cxn modelId="{E6D642A5-DCC8-4BB1-94F3-4320316CC70D}" type="presOf" srcId="{FFB0A5E1-D9F0-4B67-BDCC-EDB655CF430A}" destId="{7DFD19E3-75A9-4D34-BA75-C0649B2F1F27}" srcOrd="0" destOrd="0" presId="urn:microsoft.com/office/officeart/2005/8/layout/chevron2"/>
    <dgm:cxn modelId="{047302B4-AC0F-491D-967C-39957D1F6B09}" type="presOf" srcId="{66C2BFEC-6C1E-492A-A557-8919568B2642}" destId="{586D215D-3740-470F-9DF3-C78D748FEDEF}" srcOrd="0" destOrd="0" presId="urn:microsoft.com/office/officeart/2005/8/layout/chevron2"/>
    <dgm:cxn modelId="{57B370B7-A875-4379-8E70-DE698B0228D9}" srcId="{F889A13B-03E6-4752-9397-AFE56D8E2D73}" destId="{E0A8EC7A-2732-41BE-AAC3-DFBC15D088D5}" srcOrd="0" destOrd="0" parTransId="{D4ADBB3D-81EB-4D2C-A4D7-1410832B83CF}" sibTransId="{E59650EC-E954-4B30-9CBC-408548C6F3BF}"/>
    <dgm:cxn modelId="{0F81D0C2-5C97-4280-954C-E99A12D30C1C}" type="presOf" srcId="{22369ADD-9541-4C38-8591-96C06E5D170E}" destId="{14303280-DA78-47B1-8911-76285509D68D}" srcOrd="0" destOrd="0" presId="urn:microsoft.com/office/officeart/2005/8/layout/chevron2"/>
    <dgm:cxn modelId="{1137A8CF-8527-488E-824B-9BE810D04E2C}" type="presOf" srcId="{F889A13B-03E6-4752-9397-AFE56D8E2D73}" destId="{CCF9E84A-9C8C-4F79-81B5-E2901F67A594}" srcOrd="0" destOrd="0" presId="urn:microsoft.com/office/officeart/2005/8/layout/chevron2"/>
    <dgm:cxn modelId="{F7DB57DF-3A77-4DE4-8405-1BD3C42A1950}" srcId="{FFB0A5E1-D9F0-4B67-BDCC-EDB655CF430A}" destId="{834BCF0A-07A2-416D-BFA4-0C1C0B1D91E0}" srcOrd="1" destOrd="0" parTransId="{2D0B6946-631F-4057-BB08-85381262FBEA}" sibTransId="{8397162D-BA77-4182-A3E2-EEDE1933EFBC}"/>
    <dgm:cxn modelId="{F5AD02F8-DF1E-4C43-B4DF-9D1580BA63DC}" type="presOf" srcId="{26E81C4B-7231-47C6-9D37-AB33F5325EE2}" destId="{CF9C4EED-AC11-4654-A246-B8D2060D135E}" srcOrd="0" destOrd="0" presId="urn:microsoft.com/office/officeart/2005/8/layout/chevron2"/>
    <dgm:cxn modelId="{338F7583-85EB-4218-B956-3AA2E17B2BB4}" type="presParOf" srcId="{7DFD19E3-75A9-4D34-BA75-C0649B2F1F27}" destId="{184B679E-5A9E-444A-A7E2-8120FE781BA6}" srcOrd="0" destOrd="0" presId="urn:microsoft.com/office/officeart/2005/8/layout/chevron2"/>
    <dgm:cxn modelId="{AE3976B3-F8C2-4C70-A916-CF17B616F6FE}" type="presParOf" srcId="{184B679E-5A9E-444A-A7E2-8120FE781BA6}" destId="{14303280-DA78-47B1-8911-76285509D68D}" srcOrd="0" destOrd="0" presId="urn:microsoft.com/office/officeart/2005/8/layout/chevron2"/>
    <dgm:cxn modelId="{CE862520-DB04-4042-8210-2B9E588AC054}" type="presParOf" srcId="{184B679E-5A9E-444A-A7E2-8120FE781BA6}" destId="{586D215D-3740-470F-9DF3-C78D748FEDEF}" srcOrd="1" destOrd="0" presId="urn:microsoft.com/office/officeart/2005/8/layout/chevron2"/>
    <dgm:cxn modelId="{6B1811E6-56F4-4323-A61D-7004DFE6C335}" type="presParOf" srcId="{7DFD19E3-75A9-4D34-BA75-C0649B2F1F27}" destId="{676262CE-C882-42A7-8DD7-9A01E0007A79}" srcOrd="1" destOrd="0" presId="urn:microsoft.com/office/officeart/2005/8/layout/chevron2"/>
    <dgm:cxn modelId="{BA7F04D5-87DF-415C-BFD6-91B691745A49}" type="presParOf" srcId="{7DFD19E3-75A9-4D34-BA75-C0649B2F1F27}" destId="{AA78F2D2-BA98-4478-B581-C7FE6049B7BF}" srcOrd="2" destOrd="0" presId="urn:microsoft.com/office/officeart/2005/8/layout/chevron2"/>
    <dgm:cxn modelId="{3D013D82-D3CD-491A-85B2-3AFB1285D1DC}" type="presParOf" srcId="{AA78F2D2-BA98-4478-B581-C7FE6049B7BF}" destId="{33D4C27B-39C6-4FA4-BAE9-05524C3336FC}" srcOrd="0" destOrd="0" presId="urn:microsoft.com/office/officeart/2005/8/layout/chevron2"/>
    <dgm:cxn modelId="{C16157EE-E793-4DA2-B951-234DBF072D22}" type="presParOf" srcId="{AA78F2D2-BA98-4478-B581-C7FE6049B7BF}" destId="{32611913-8AFF-4C25-9660-915894BCA7AC}" srcOrd="1" destOrd="0" presId="urn:microsoft.com/office/officeart/2005/8/layout/chevron2"/>
    <dgm:cxn modelId="{148A7638-6FA6-48A7-B7E8-E2DC21766E83}" type="presParOf" srcId="{7DFD19E3-75A9-4D34-BA75-C0649B2F1F27}" destId="{D02A5110-DA8F-4B83-82E2-937399B6DE96}" srcOrd="3" destOrd="0" presId="urn:microsoft.com/office/officeart/2005/8/layout/chevron2"/>
    <dgm:cxn modelId="{A7D18AFE-A2E4-4992-BC99-E84775E2EC95}" type="presParOf" srcId="{7DFD19E3-75A9-4D34-BA75-C0649B2F1F27}" destId="{DD9EECCE-1EB6-4DDB-A50F-CDAA065B168A}" srcOrd="4" destOrd="0" presId="urn:microsoft.com/office/officeart/2005/8/layout/chevron2"/>
    <dgm:cxn modelId="{D2F4E9AA-CD84-47CC-8939-E99C7D1E2651}" type="presParOf" srcId="{DD9EECCE-1EB6-4DDB-A50F-CDAA065B168A}" destId="{CCF9E84A-9C8C-4F79-81B5-E2901F67A594}" srcOrd="0" destOrd="0" presId="urn:microsoft.com/office/officeart/2005/8/layout/chevron2"/>
    <dgm:cxn modelId="{5B5E98C5-F6A5-4929-ACF7-290BBFAC7660}" type="presParOf" srcId="{DD9EECCE-1EB6-4DDB-A50F-CDAA065B168A}" destId="{957FE8A6-89FE-461D-996C-57F9DC50DCFD}" srcOrd="1" destOrd="0" presId="urn:microsoft.com/office/officeart/2005/8/layout/chevron2"/>
    <dgm:cxn modelId="{42AA7EA4-4BC2-4331-B051-5A044FFC5C97}" type="presParOf" srcId="{7DFD19E3-75A9-4D34-BA75-C0649B2F1F27}" destId="{5990D234-56A7-44AA-87DF-1B0B2116E53D}" srcOrd="5" destOrd="0" presId="urn:microsoft.com/office/officeart/2005/8/layout/chevron2"/>
    <dgm:cxn modelId="{DAB3DDBF-BFC0-4DBF-A9C0-44DE36E78E7D}" type="presParOf" srcId="{7DFD19E3-75A9-4D34-BA75-C0649B2F1F27}" destId="{AF2D89B7-F67B-414E-A2E7-03241A495629}" srcOrd="6" destOrd="0" presId="urn:microsoft.com/office/officeart/2005/8/layout/chevron2"/>
    <dgm:cxn modelId="{3272D344-CBDC-4233-97EF-FA8BFBE211BE}" type="presParOf" srcId="{AF2D89B7-F67B-414E-A2E7-03241A495629}" destId="{0B2E32B6-4794-42A1-BD80-1FEB8EE2DB41}" srcOrd="0" destOrd="0" presId="urn:microsoft.com/office/officeart/2005/8/layout/chevron2"/>
    <dgm:cxn modelId="{F777BE62-A8B3-448E-8FC7-18A6BAD06C18}" type="presParOf" srcId="{AF2D89B7-F67B-414E-A2E7-03241A495629}" destId="{CAEE64B5-FF4D-4A72-91C2-961B8FEB370F}" srcOrd="1" destOrd="0" presId="urn:microsoft.com/office/officeart/2005/8/layout/chevron2"/>
    <dgm:cxn modelId="{8EED782D-1411-4E7D-9CD7-12748AAA2287}" type="presParOf" srcId="{7DFD19E3-75A9-4D34-BA75-C0649B2F1F27}" destId="{0AF0D14C-E4BA-4009-8E14-29B8F01E3F5C}" srcOrd="7" destOrd="0" presId="urn:microsoft.com/office/officeart/2005/8/layout/chevron2"/>
    <dgm:cxn modelId="{D988C6EC-0AE9-41C5-821E-B200AA53F97F}" type="presParOf" srcId="{7DFD19E3-75A9-4D34-BA75-C0649B2F1F27}" destId="{2CC859C3-E3E3-45FB-8183-97F3DF372C39}" srcOrd="8" destOrd="0" presId="urn:microsoft.com/office/officeart/2005/8/layout/chevron2"/>
    <dgm:cxn modelId="{50FF2724-0AE5-4493-AA84-BE02EB1FF029}" type="presParOf" srcId="{2CC859C3-E3E3-45FB-8183-97F3DF372C39}" destId="{CF9C4EED-AC11-4654-A246-B8D2060D135E}" srcOrd="0" destOrd="0" presId="urn:microsoft.com/office/officeart/2005/8/layout/chevron2"/>
    <dgm:cxn modelId="{F5846316-C015-425C-8B78-7064EAE0F1BE}" type="presParOf" srcId="{2CC859C3-E3E3-45FB-8183-97F3DF372C39}" destId="{7CFC8064-AF42-4AB1-8891-43A37802506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37FFD1-4A6E-483C-80A6-541A0DDF7BCF}">
      <dsp:nvSpPr>
        <dsp:cNvPr id="0" name=""/>
        <dsp:cNvSpPr/>
      </dsp:nvSpPr>
      <dsp:spPr>
        <a:xfrm>
          <a:off x="0" y="0"/>
          <a:ext cx="9629774" cy="1684665"/>
        </a:xfrm>
        <a:prstGeom prst="roundRect">
          <a:avLst>
            <a:gd name="adj" fmla="val 10000"/>
          </a:avLst>
        </a:prstGeom>
        <a:solidFill>
          <a:schemeClr val="lt1">
            <a:alpha val="90000"/>
            <a:tint val="40000"/>
            <a:hueOff val="0"/>
            <a:satOff val="0"/>
            <a:lumOff val="0"/>
            <a:alphaOff val="0"/>
          </a:schemeClr>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8ACECC-593D-4CBB-AA50-F83615CED109}">
      <dsp:nvSpPr>
        <dsp:cNvPr id="0" name=""/>
        <dsp:cNvSpPr/>
      </dsp:nvSpPr>
      <dsp:spPr>
        <a:xfrm>
          <a:off x="291987" y="224622"/>
          <a:ext cx="1675148" cy="1235421"/>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4000" b="-14000"/>
          </a:stretch>
        </a:blip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dsp:style>
    </dsp:sp>
    <dsp:sp modelId="{82EF44A3-807B-4FD0-9991-3F997293EF8B}">
      <dsp:nvSpPr>
        <dsp:cNvPr id="0" name=""/>
        <dsp:cNvSpPr/>
      </dsp:nvSpPr>
      <dsp:spPr>
        <a:xfrm rot="10800000">
          <a:off x="291987" y="1684664"/>
          <a:ext cx="1675148" cy="2059035"/>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GB" sz="1800" b="1" kern="1200" dirty="0">
              <a:latin typeface="Times New Roman" panose="02020603050405020304" pitchFamily="18" charset="0"/>
              <a:cs typeface="Times New Roman" panose="02020603050405020304" pitchFamily="18" charset="0"/>
            </a:rPr>
            <a:t>Direct Instruction</a:t>
          </a:r>
        </a:p>
        <a:p>
          <a:pPr marL="114300" lvl="1" indent="-114300" algn="l" defTabSz="577850">
            <a:lnSpc>
              <a:spcPct val="90000"/>
            </a:lnSpc>
            <a:spcBef>
              <a:spcPct val="0"/>
            </a:spcBef>
            <a:spcAft>
              <a:spcPct val="15000"/>
            </a:spcAft>
            <a:buChar char="•"/>
          </a:pPr>
          <a:r>
            <a:rPr lang="en-GB" sz="1300" kern="1200" dirty="0">
              <a:latin typeface="Times New Roman" panose="02020603050405020304" pitchFamily="18" charset="0"/>
              <a:cs typeface="Times New Roman" panose="02020603050405020304" pitchFamily="18" charset="0"/>
            </a:rPr>
            <a:t>Online Lecture</a:t>
          </a:r>
          <a:endParaRPr lang="en-MY"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GB" sz="1300" kern="1200" dirty="0">
              <a:latin typeface="Times New Roman" panose="02020603050405020304" pitchFamily="18" charset="0"/>
              <a:cs typeface="Times New Roman" panose="02020603050405020304" pitchFamily="18" charset="0"/>
            </a:rPr>
            <a:t>Demonstration</a:t>
          </a:r>
          <a:endParaRPr lang="en-MY"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GB" sz="1300" kern="1200" dirty="0">
              <a:latin typeface="Times New Roman" panose="02020603050405020304" pitchFamily="18" charset="0"/>
              <a:cs typeface="Times New Roman" panose="02020603050405020304" pitchFamily="18" charset="0"/>
            </a:rPr>
            <a:t>Guided Learning</a:t>
          </a:r>
          <a:endParaRPr lang="en-MY"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GB" sz="1300" kern="1200" dirty="0">
              <a:latin typeface="Times New Roman" panose="02020603050405020304" pitchFamily="18" charset="0"/>
              <a:cs typeface="Times New Roman" panose="02020603050405020304" pitchFamily="18" charset="0"/>
            </a:rPr>
            <a:t>Video</a:t>
          </a:r>
          <a:endParaRPr lang="en-MY" sz="1300" kern="1200" dirty="0">
            <a:latin typeface="Times New Roman" panose="02020603050405020304" pitchFamily="18" charset="0"/>
            <a:cs typeface="Times New Roman" panose="02020603050405020304" pitchFamily="18" charset="0"/>
          </a:endParaRPr>
        </a:p>
      </dsp:txBody>
      <dsp:txXfrm rot="10800000">
        <a:off x="343504" y="1684664"/>
        <a:ext cx="1572114" cy="2007518"/>
      </dsp:txXfrm>
    </dsp:sp>
    <dsp:sp modelId="{3CDAA33B-B518-4E6B-B41C-23162040667A}">
      <dsp:nvSpPr>
        <dsp:cNvPr id="0" name=""/>
        <dsp:cNvSpPr/>
      </dsp:nvSpPr>
      <dsp:spPr>
        <a:xfrm>
          <a:off x="2134650" y="224622"/>
          <a:ext cx="1675148" cy="1235421"/>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14000" b="-14000"/>
          </a:stretch>
        </a:blip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dsp:style>
    </dsp:sp>
    <dsp:sp modelId="{5CFD83B8-3905-40B0-A7AD-9740843F0ECC}">
      <dsp:nvSpPr>
        <dsp:cNvPr id="0" name=""/>
        <dsp:cNvSpPr/>
      </dsp:nvSpPr>
      <dsp:spPr>
        <a:xfrm rot="10800000">
          <a:off x="2134650" y="1684664"/>
          <a:ext cx="1675148" cy="2059035"/>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GB" sz="1800" b="1" kern="1200" dirty="0">
              <a:solidFill>
                <a:srgbClr val="3C4743"/>
              </a:solidFill>
              <a:latin typeface="Times New Roman" panose="02020603050405020304" pitchFamily="18" charset="0"/>
              <a:cs typeface="Times New Roman" panose="02020603050405020304" pitchFamily="18" charset="0"/>
            </a:rPr>
            <a:t>Indirect Instruction</a:t>
          </a:r>
        </a:p>
        <a:p>
          <a:pPr marL="114300" lvl="1" indent="-114300" algn="l" defTabSz="577850">
            <a:lnSpc>
              <a:spcPct val="90000"/>
            </a:lnSpc>
            <a:spcBef>
              <a:spcPct val="0"/>
            </a:spcBef>
            <a:spcAft>
              <a:spcPct val="15000"/>
            </a:spcAft>
            <a:buChar char="•"/>
          </a:pPr>
          <a:r>
            <a:rPr lang="en-GB" sz="1300" kern="1200" dirty="0">
              <a:latin typeface="Times New Roman" panose="02020603050405020304" pitchFamily="18" charset="0"/>
              <a:cs typeface="Times New Roman" panose="02020603050405020304" pitchFamily="18" charset="0"/>
            </a:rPr>
            <a:t>Case Study</a:t>
          </a:r>
          <a:endParaRPr lang="en-MY"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GB" sz="1300" kern="1200" dirty="0">
              <a:latin typeface="Times New Roman" panose="02020603050405020304" pitchFamily="18" charset="0"/>
              <a:cs typeface="Times New Roman" panose="02020603050405020304" pitchFamily="18" charset="0"/>
            </a:rPr>
            <a:t>Problem Solving</a:t>
          </a:r>
          <a:endParaRPr lang="en-MY"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GB" sz="1300" kern="1200" dirty="0">
              <a:latin typeface="Times New Roman" panose="02020603050405020304" pitchFamily="18" charset="0"/>
              <a:cs typeface="Times New Roman" panose="02020603050405020304" pitchFamily="18" charset="0"/>
            </a:rPr>
            <a:t>Learning Reflection</a:t>
          </a:r>
          <a:endParaRPr lang="en-MY"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GB" sz="1300" kern="1200" dirty="0">
              <a:latin typeface="Times New Roman" panose="02020603050405020304" pitchFamily="18" charset="0"/>
              <a:cs typeface="Times New Roman" panose="02020603050405020304" pitchFamily="18" charset="0"/>
            </a:rPr>
            <a:t>Concept Mapping</a:t>
          </a:r>
          <a:endParaRPr lang="en-MY" sz="1300" kern="1200" dirty="0">
            <a:latin typeface="Times New Roman" panose="02020603050405020304" pitchFamily="18" charset="0"/>
            <a:cs typeface="Times New Roman" panose="02020603050405020304" pitchFamily="18" charset="0"/>
          </a:endParaRPr>
        </a:p>
      </dsp:txBody>
      <dsp:txXfrm rot="10800000">
        <a:off x="2186167" y="1684664"/>
        <a:ext cx="1572114" cy="2007518"/>
      </dsp:txXfrm>
    </dsp:sp>
    <dsp:sp modelId="{F8F70B11-29D8-4D31-A749-FCCA8AFAAB99}">
      <dsp:nvSpPr>
        <dsp:cNvPr id="0" name=""/>
        <dsp:cNvSpPr/>
      </dsp:nvSpPr>
      <dsp:spPr>
        <a:xfrm>
          <a:off x="3977313" y="224622"/>
          <a:ext cx="1675148" cy="1235421"/>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14000" b="-14000"/>
          </a:stretch>
        </a:blip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dsp:style>
    </dsp:sp>
    <dsp:sp modelId="{C96C735E-3604-4995-8E80-6B261B475C84}">
      <dsp:nvSpPr>
        <dsp:cNvPr id="0" name=""/>
        <dsp:cNvSpPr/>
      </dsp:nvSpPr>
      <dsp:spPr>
        <a:xfrm rot="10800000">
          <a:off x="3977313" y="1684664"/>
          <a:ext cx="1675148" cy="2059035"/>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GB" sz="1800" b="1" kern="1200" dirty="0">
              <a:latin typeface="Times New Roman" panose="02020603050405020304" pitchFamily="18" charset="0"/>
              <a:cs typeface="Times New Roman" panose="02020603050405020304" pitchFamily="18" charset="0"/>
            </a:rPr>
            <a:t>Interactive Instruction</a:t>
          </a:r>
        </a:p>
        <a:p>
          <a:pPr marL="114300" lvl="1" indent="-114300" algn="l" defTabSz="577850">
            <a:lnSpc>
              <a:spcPct val="90000"/>
            </a:lnSpc>
            <a:spcBef>
              <a:spcPct val="0"/>
            </a:spcBef>
            <a:spcAft>
              <a:spcPct val="15000"/>
            </a:spcAft>
            <a:buChar char="•"/>
          </a:pPr>
          <a:r>
            <a:rPr lang="en-GB" sz="1300" kern="1200" dirty="0">
              <a:latin typeface="Times New Roman" panose="02020603050405020304" pitchFamily="18" charset="0"/>
              <a:cs typeface="Times New Roman" panose="02020603050405020304" pitchFamily="18" charset="0"/>
            </a:rPr>
            <a:t>Group Discussion</a:t>
          </a:r>
          <a:endParaRPr lang="en-MY"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GB" sz="1300" kern="1200" dirty="0">
              <a:latin typeface="Times New Roman" panose="02020603050405020304" pitchFamily="18" charset="0"/>
              <a:cs typeface="Times New Roman" panose="02020603050405020304" pitchFamily="18" charset="0"/>
            </a:rPr>
            <a:t>Problem Solving</a:t>
          </a:r>
          <a:endParaRPr lang="en-MY"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GB" sz="1300" kern="1200" dirty="0">
              <a:latin typeface="Times New Roman" panose="02020603050405020304" pitchFamily="18" charset="0"/>
              <a:cs typeface="Times New Roman" panose="02020603050405020304" pitchFamily="18" charset="0"/>
            </a:rPr>
            <a:t>Brainstorming</a:t>
          </a:r>
          <a:endParaRPr lang="en-MY"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GB" sz="1300" kern="1200" dirty="0">
              <a:latin typeface="Times New Roman" panose="02020603050405020304" pitchFamily="18" charset="0"/>
              <a:cs typeface="Times New Roman" panose="02020603050405020304" pitchFamily="18" charset="0"/>
            </a:rPr>
            <a:t>Online Debate</a:t>
          </a:r>
          <a:endParaRPr lang="en-MY"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GB" sz="1300" kern="1200" dirty="0">
              <a:latin typeface="Times New Roman" panose="02020603050405020304" pitchFamily="18" charset="0"/>
              <a:cs typeface="Times New Roman" panose="02020603050405020304" pitchFamily="18" charset="0"/>
            </a:rPr>
            <a:t>Group Project</a:t>
          </a:r>
          <a:endParaRPr lang="en-MY" sz="1300" kern="1200" dirty="0">
            <a:latin typeface="Times New Roman" panose="02020603050405020304" pitchFamily="18" charset="0"/>
            <a:cs typeface="Times New Roman" panose="02020603050405020304" pitchFamily="18" charset="0"/>
          </a:endParaRPr>
        </a:p>
      </dsp:txBody>
      <dsp:txXfrm rot="10800000">
        <a:off x="4028830" y="1684664"/>
        <a:ext cx="1572114" cy="2007518"/>
      </dsp:txXfrm>
    </dsp:sp>
    <dsp:sp modelId="{0B83F3AC-B17A-4E37-B464-548C982D2C0B}">
      <dsp:nvSpPr>
        <dsp:cNvPr id="0" name=""/>
        <dsp:cNvSpPr/>
      </dsp:nvSpPr>
      <dsp:spPr>
        <a:xfrm>
          <a:off x="5819976" y="224622"/>
          <a:ext cx="1675148" cy="1235421"/>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14000" b="-14000"/>
          </a:stretch>
        </a:blip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dsp:style>
    </dsp:sp>
    <dsp:sp modelId="{2A911E42-980D-486E-9C15-164D89B85FBC}">
      <dsp:nvSpPr>
        <dsp:cNvPr id="0" name=""/>
        <dsp:cNvSpPr/>
      </dsp:nvSpPr>
      <dsp:spPr>
        <a:xfrm rot="10800000">
          <a:off x="5819976" y="1684664"/>
          <a:ext cx="1675148" cy="2059035"/>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GB" sz="1800" b="1" kern="1200" dirty="0">
              <a:latin typeface="Times New Roman" panose="02020603050405020304" pitchFamily="18" charset="0"/>
              <a:cs typeface="Times New Roman" panose="02020603050405020304" pitchFamily="18" charset="0"/>
            </a:rPr>
            <a:t>Independent Study</a:t>
          </a:r>
        </a:p>
        <a:p>
          <a:pPr marL="114300" lvl="1" indent="-114300" algn="l" defTabSz="577850">
            <a:lnSpc>
              <a:spcPct val="90000"/>
            </a:lnSpc>
            <a:spcBef>
              <a:spcPct val="0"/>
            </a:spcBef>
            <a:spcAft>
              <a:spcPct val="15000"/>
            </a:spcAft>
            <a:buChar char="•"/>
          </a:pPr>
          <a:r>
            <a:rPr lang="en-GB" sz="1300" kern="1200" dirty="0">
              <a:latin typeface="Times New Roman" panose="02020603050405020304" pitchFamily="18" charset="0"/>
              <a:cs typeface="Times New Roman" panose="02020603050405020304" pitchFamily="18" charset="0"/>
            </a:rPr>
            <a:t>Individual Assignment</a:t>
          </a:r>
          <a:endParaRPr lang="en-MY"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GB" sz="1300" kern="1200" dirty="0">
              <a:latin typeface="Times New Roman" panose="02020603050405020304" pitchFamily="18" charset="0"/>
              <a:cs typeface="Times New Roman" panose="02020603050405020304" pitchFamily="18" charset="0"/>
            </a:rPr>
            <a:t>Journaling</a:t>
          </a:r>
          <a:endParaRPr lang="en-MY"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GB" sz="1300" kern="1200" dirty="0">
              <a:latin typeface="Times New Roman" panose="02020603050405020304" pitchFamily="18" charset="0"/>
              <a:cs typeface="Times New Roman" panose="02020603050405020304" pitchFamily="18" charset="0"/>
            </a:rPr>
            <a:t>Internet Research</a:t>
          </a:r>
          <a:endParaRPr lang="en-MY"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GB" sz="1300" kern="1200" dirty="0">
              <a:latin typeface="Times New Roman" panose="02020603050405020304" pitchFamily="18" charset="0"/>
              <a:cs typeface="Times New Roman" panose="02020603050405020304" pitchFamily="18" charset="0"/>
            </a:rPr>
            <a:t>Exercise/ Practice</a:t>
          </a:r>
          <a:endParaRPr lang="en-MY"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GB" sz="1300" kern="1200" dirty="0">
              <a:latin typeface="Times New Roman" panose="02020603050405020304" pitchFamily="18" charset="0"/>
              <a:cs typeface="Times New Roman" panose="02020603050405020304" pitchFamily="18" charset="0"/>
            </a:rPr>
            <a:t>Quiz / Test</a:t>
          </a:r>
          <a:endParaRPr lang="en-MY" sz="1300" kern="1200" dirty="0">
            <a:latin typeface="Times New Roman" panose="02020603050405020304" pitchFamily="18" charset="0"/>
            <a:cs typeface="Times New Roman" panose="02020603050405020304" pitchFamily="18" charset="0"/>
          </a:endParaRPr>
        </a:p>
      </dsp:txBody>
      <dsp:txXfrm rot="10800000">
        <a:off x="5871493" y="1684664"/>
        <a:ext cx="1572114" cy="2007518"/>
      </dsp:txXfrm>
    </dsp:sp>
    <dsp:sp modelId="{4DC4D463-9ABF-4C8F-96BD-4B4AA9CDDF50}">
      <dsp:nvSpPr>
        <dsp:cNvPr id="0" name=""/>
        <dsp:cNvSpPr/>
      </dsp:nvSpPr>
      <dsp:spPr>
        <a:xfrm>
          <a:off x="7662639" y="224622"/>
          <a:ext cx="1675148" cy="1235421"/>
        </a:xfrm>
        <a:prstGeom prst="roundRect">
          <a:avLst>
            <a:gd name="adj" fmla="val 10000"/>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t="-14000" b="-14000"/>
          </a:stretch>
        </a:blipFill>
        <a:ln w="12700" cap="flat" cmpd="sng" algn="ctr">
          <a:noFill/>
          <a:prstDash val="solid"/>
          <a:miter lim="800000"/>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dsp:style>
    </dsp:sp>
    <dsp:sp modelId="{61FD6F5A-0340-42FE-9DA2-09415ED7C832}">
      <dsp:nvSpPr>
        <dsp:cNvPr id="0" name=""/>
        <dsp:cNvSpPr/>
      </dsp:nvSpPr>
      <dsp:spPr>
        <a:xfrm rot="10800000">
          <a:off x="7662639" y="1684664"/>
          <a:ext cx="1675148" cy="2059035"/>
        </a:xfrm>
        <a:prstGeom prst="round2SameRect">
          <a:avLst>
            <a:gd name="adj1" fmla="val 10500"/>
            <a:gd name="adj2" fmla="val 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t" anchorCtr="0">
          <a:noAutofit/>
        </a:bodyPr>
        <a:lstStyle/>
        <a:p>
          <a:pPr marL="0" lvl="0" indent="0" algn="ctr" defTabSz="800100">
            <a:lnSpc>
              <a:spcPct val="90000"/>
            </a:lnSpc>
            <a:spcBef>
              <a:spcPct val="0"/>
            </a:spcBef>
            <a:spcAft>
              <a:spcPct val="35000"/>
            </a:spcAft>
            <a:buNone/>
          </a:pPr>
          <a:r>
            <a:rPr lang="en-GB" sz="1800" b="1" kern="1200" dirty="0">
              <a:latin typeface="Times New Roman" panose="02020603050405020304" pitchFamily="18" charset="0"/>
              <a:cs typeface="Times New Roman" panose="02020603050405020304" pitchFamily="18" charset="0"/>
            </a:rPr>
            <a:t>Experiential Learning</a:t>
          </a:r>
        </a:p>
        <a:p>
          <a:pPr marL="114300" lvl="1" indent="-114300" algn="l" defTabSz="577850">
            <a:lnSpc>
              <a:spcPct val="90000"/>
            </a:lnSpc>
            <a:spcBef>
              <a:spcPct val="0"/>
            </a:spcBef>
            <a:spcAft>
              <a:spcPct val="15000"/>
            </a:spcAft>
            <a:buChar char="•"/>
          </a:pPr>
          <a:r>
            <a:rPr lang="en-GB" sz="1300" kern="1200" dirty="0">
              <a:latin typeface="Times New Roman" panose="02020603050405020304" pitchFamily="18" charset="0"/>
              <a:cs typeface="Times New Roman" panose="02020603050405020304" pitchFamily="18" charset="0"/>
            </a:rPr>
            <a:t>Simulation</a:t>
          </a:r>
          <a:endParaRPr lang="en-MY"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GB" sz="1300" kern="1200" dirty="0">
              <a:latin typeface="Times New Roman" panose="02020603050405020304" pitchFamily="18" charset="0"/>
              <a:cs typeface="Times New Roman" panose="02020603050405020304" pitchFamily="18" charset="0"/>
            </a:rPr>
            <a:t>Digital Lab Experiment</a:t>
          </a:r>
          <a:endParaRPr lang="en-MY"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GB" sz="1300" kern="1200" dirty="0">
              <a:latin typeface="Times New Roman" panose="02020603050405020304" pitchFamily="18" charset="0"/>
              <a:cs typeface="Times New Roman" panose="02020603050405020304" pitchFamily="18" charset="0"/>
            </a:rPr>
            <a:t>Games</a:t>
          </a:r>
          <a:endParaRPr lang="en-MY" sz="1300" kern="1200" dirty="0">
            <a:latin typeface="Times New Roman" panose="02020603050405020304" pitchFamily="18" charset="0"/>
            <a:cs typeface="Times New Roman" panose="02020603050405020304" pitchFamily="18" charset="0"/>
          </a:endParaRPr>
        </a:p>
        <a:p>
          <a:pPr marL="114300" lvl="1" indent="-114300" algn="l" defTabSz="577850">
            <a:lnSpc>
              <a:spcPct val="90000"/>
            </a:lnSpc>
            <a:spcBef>
              <a:spcPct val="0"/>
            </a:spcBef>
            <a:spcAft>
              <a:spcPct val="15000"/>
            </a:spcAft>
            <a:buChar char="•"/>
          </a:pPr>
          <a:r>
            <a:rPr lang="en-GB" sz="1300" kern="1200" dirty="0">
              <a:latin typeface="Times New Roman" panose="02020603050405020304" pitchFamily="18" charset="0"/>
              <a:cs typeface="Times New Roman" panose="02020603050405020304" pitchFamily="18" charset="0"/>
            </a:rPr>
            <a:t>Virtual Field Trip</a:t>
          </a:r>
          <a:endParaRPr lang="en-MY" sz="1300" kern="1200" dirty="0">
            <a:latin typeface="Times New Roman" panose="02020603050405020304" pitchFamily="18" charset="0"/>
            <a:cs typeface="Times New Roman" panose="02020603050405020304" pitchFamily="18" charset="0"/>
          </a:endParaRPr>
        </a:p>
      </dsp:txBody>
      <dsp:txXfrm rot="10800000">
        <a:off x="7714156" y="1684664"/>
        <a:ext cx="1572114" cy="2007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9A764-430F-40E7-AE8F-FE0B63F4B268}">
      <dsp:nvSpPr>
        <dsp:cNvPr id="0" name=""/>
        <dsp:cNvSpPr/>
      </dsp:nvSpPr>
      <dsp:spPr>
        <a:xfrm>
          <a:off x="117" y="0"/>
          <a:ext cx="1565592" cy="3481136"/>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kern="1200" dirty="0"/>
            <a:t>Analyse Learner</a:t>
          </a:r>
          <a:endParaRPr lang="en-MY" sz="1900" kern="1200" dirty="0"/>
        </a:p>
      </dsp:txBody>
      <dsp:txXfrm>
        <a:off x="117" y="1392454"/>
        <a:ext cx="1565592" cy="1392454"/>
      </dsp:txXfrm>
    </dsp:sp>
    <dsp:sp modelId="{C9E5637B-0F19-4E35-B0EA-F3DEB77CA512}">
      <dsp:nvSpPr>
        <dsp:cNvPr id="0" name=""/>
        <dsp:cNvSpPr/>
      </dsp:nvSpPr>
      <dsp:spPr>
        <a:xfrm>
          <a:off x="203304" y="208868"/>
          <a:ext cx="1159218" cy="1159218"/>
        </a:xfrm>
        <a:prstGeom prst="ellipse">
          <a:avLst/>
        </a:prstGeom>
        <a:solidFill>
          <a:srgbClr val="4C5653"/>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86D1438-2B6C-40D4-9316-1B7AED8EEB1B}">
      <dsp:nvSpPr>
        <dsp:cNvPr id="0" name=""/>
        <dsp:cNvSpPr/>
      </dsp:nvSpPr>
      <dsp:spPr>
        <a:xfrm>
          <a:off x="1612678" y="0"/>
          <a:ext cx="1565592" cy="3481136"/>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kern="1200" dirty="0"/>
            <a:t>State Objective</a:t>
          </a:r>
          <a:endParaRPr lang="en-MY" sz="1900" kern="1200" dirty="0"/>
        </a:p>
      </dsp:txBody>
      <dsp:txXfrm>
        <a:off x="1612678" y="1392454"/>
        <a:ext cx="1565592" cy="1392454"/>
      </dsp:txXfrm>
    </dsp:sp>
    <dsp:sp modelId="{8C0D520C-7DF8-492B-BF6B-3F07834EDA38}">
      <dsp:nvSpPr>
        <dsp:cNvPr id="0" name=""/>
        <dsp:cNvSpPr/>
      </dsp:nvSpPr>
      <dsp:spPr>
        <a:xfrm>
          <a:off x="1815865" y="208868"/>
          <a:ext cx="1159218" cy="1159218"/>
        </a:xfrm>
        <a:prstGeom prst="ellipse">
          <a:avLst/>
        </a:prstGeom>
        <a:solidFill>
          <a:srgbClr val="4C5653"/>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E4E8ABE-1480-44EF-8D15-26660D8BF34E}">
      <dsp:nvSpPr>
        <dsp:cNvPr id="0" name=""/>
        <dsp:cNvSpPr/>
      </dsp:nvSpPr>
      <dsp:spPr>
        <a:xfrm>
          <a:off x="3225239" y="0"/>
          <a:ext cx="1565592" cy="3481136"/>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kern="1200" dirty="0"/>
            <a:t>Select Method, Media or Material</a:t>
          </a:r>
          <a:endParaRPr lang="en-MY" sz="1900" kern="1200" dirty="0"/>
        </a:p>
      </dsp:txBody>
      <dsp:txXfrm>
        <a:off x="3225239" y="1392454"/>
        <a:ext cx="1565592" cy="1392454"/>
      </dsp:txXfrm>
    </dsp:sp>
    <dsp:sp modelId="{5C401967-FB94-4D8C-B7F1-0AADAC8ACD53}">
      <dsp:nvSpPr>
        <dsp:cNvPr id="0" name=""/>
        <dsp:cNvSpPr/>
      </dsp:nvSpPr>
      <dsp:spPr>
        <a:xfrm>
          <a:off x="3428426" y="208868"/>
          <a:ext cx="1159218" cy="1159218"/>
        </a:xfrm>
        <a:prstGeom prst="ellipse">
          <a:avLst/>
        </a:prstGeom>
        <a:solidFill>
          <a:srgbClr val="4C5653"/>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B49518-084B-4900-9303-8EE50706ED00}">
      <dsp:nvSpPr>
        <dsp:cNvPr id="0" name=""/>
        <dsp:cNvSpPr/>
      </dsp:nvSpPr>
      <dsp:spPr>
        <a:xfrm>
          <a:off x="4837799" y="0"/>
          <a:ext cx="1565592" cy="3481136"/>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kern="1200" dirty="0"/>
            <a:t>Utilize Media and Material</a:t>
          </a:r>
          <a:endParaRPr lang="en-MY" sz="1900" kern="1200" dirty="0"/>
        </a:p>
      </dsp:txBody>
      <dsp:txXfrm>
        <a:off x="4837799" y="1392454"/>
        <a:ext cx="1565592" cy="1392454"/>
      </dsp:txXfrm>
    </dsp:sp>
    <dsp:sp modelId="{3F97984C-C1EB-4ABE-BC8E-2CB83A75517B}">
      <dsp:nvSpPr>
        <dsp:cNvPr id="0" name=""/>
        <dsp:cNvSpPr/>
      </dsp:nvSpPr>
      <dsp:spPr>
        <a:xfrm>
          <a:off x="5040987" y="208868"/>
          <a:ext cx="1159218" cy="1159218"/>
        </a:xfrm>
        <a:prstGeom prst="ellipse">
          <a:avLst/>
        </a:prstGeom>
        <a:solidFill>
          <a:srgbClr val="4C5653"/>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AC02F9-D861-4761-AB4E-188295C1D215}">
      <dsp:nvSpPr>
        <dsp:cNvPr id="0" name=""/>
        <dsp:cNvSpPr/>
      </dsp:nvSpPr>
      <dsp:spPr>
        <a:xfrm>
          <a:off x="6450360" y="0"/>
          <a:ext cx="1565592" cy="3481136"/>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kern="1200" dirty="0"/>
            <a:t>Require Learner’s Participation</a:t>
          </a:r>
          <a:endParaRPr lang="en-MY" sz="1900" kern="1200" dirty="0"/>
        </a:p>
      </dsp:txBody>
      <dsp:txXfrm>
        <a:off x="6450360" y="1392454"/>
        <a:ext cx="1565592" cy="1392454"/>
      </dsp:txXfrm>
    </dsp:sp>
    <dsp:sp modelId="{D579ACD4-4F6C-4761-8EC1-F1A5799D06BB}">
      <dsp:nvSpPr>
        <dsp:cNvPr id="0" name=""/>
        <dsp:cNvSpPr/>
      </dsp:nvSpPr>
      <dsp:spPr>
        <a:xfrm>
          <a:off x="6653548" y="208868"/>
          <a:ext cx="1159218" cy="1159218"/>
        </a:xfrm>
        <a:prstGeom prst="ellipse">
          <a:avLst/>
        </a:prstGeom>
        <a:solidFill>
          <a:srgbClr val="4C5653"/>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A70022-02C1-4009-88E4-AA90897E8D50}">
      <dsp:nvSpPr>
        <dsp:cNvPr id="0" name=""/>
        <dsp:cNvSpPr/>
      </dsp:nvSpPr>
      <dsp:spPr>
        <a:xfrm>
          <a:off x="8062921" y="0"/>
          <a:ext cx="1565592" cy="3481136"/>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kern="1200" dirty="0"/>
            <a:t>Evaluate and Revise</a:t>
          </a:r>
          <a:endParaRPr lang="en-MY" sz="1900" kern="1200" dirty="0"/>
        </a:p>
      </dsp:txBody>
      <dsp:txXfrm>
        <a:off x="8062921" y="1392454"/>
        <a:ext cx="1565592" cy="1392454"/>
      </dsp:txXfrm>
    </dsp:sp>
    <dsp:sp modelId="{7FD82F92-22F4-4569-8306-B558D9CEBC14}">
      <dsp:nvSpPr>
        <dsp:cNvPr id="0" name=""/>
        <dsp:cNvSpPr/>
      </dsp:nvSpPr>
      <dsp:spPr>
        <a:xfrm>
          <a:off x="8266108" y="208868"/>
          <a:ext cx="1159218" cy="1159218"/>
        </a:xfrm>
        <a:prstGeom prst="ellipse">
          <a:avLst/>
        </a:prstGeom>
        <a:solidFill>
          <a:srgbClr val="4C5653"/>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AF59835-7C6A-4DDE-8637-3C686634AA13}">
      <dsp:nvSpPr>
        <dsp:cNvPr id="0" name=""/>
        <dsp:cNvSpPr/>
      </dsp:nvSpPr>
      <dsp:spPr>
        <a:xfrm>
          <a:off x="385145" y="2784908"/>
          <a:ext cx="8858341" cy="522170"/>
        </a:xfrm>
        <a:prstGeom prst="leftRightArrow">
          <a:avLst/>
        </a:prstGeom>
        <a:solidFill>
          <a:srgbClr val="DDC23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303280-DA78-47B1-8911-76285509D68D}">
      <dsp:nvSpPr>
        <dsp:cNvPr id="0" name=""/>
        <dsp:cNvSpPr/>
      </dsp:nvSpPr>
      <dsp:spPr>
        <a:xfrm rot="5400000">
          <a:off x="-158805" y="161433"/>
          <a:ext cx="1058705" cy="74109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srgbClr val="3C4743"/>
              </a:solidFill>
            </a:rPr>
            <a:t>Problem Identification</a:t>
          </a:r>
          <a:endParaRPr lang="en-MY" sz="1000" kern="1200" dirty="0">
            <a:solidFill>
              <a:srgbClr val="3C4743"/>
            </a:solidFill>
          </a:endParaRPr>
        </a:p>
      </dsp:txBody>
      <dsp:txXfrm rot="-5400000">
        <a:off x="2" y="373174"/>
        <a:ext cx="741093" cy="317612"/>
      </dsp:txXfrm>
    </dsp:sp>
    <dsp:sp modelId="{586D215D-3740-470F-9DF3-C78D748FEDEF}">
      <dsp:nvSpPr>
        <dsp:cNvPr id="0" name=""/>
        <dsp:cNvSpPr/>
      </dsp:nvSpPr>
      <dsp:spPr>
        <a:xfrm rot="5400000">
          <a:off x="5601099" y="-4857377"/>
          <a:ext cx="688158" cy="1040816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GB" sz="1700" kern="1200" dirty="0"/>
            <a:t>Literature analysis and comparison study on online instructional strategies and machine learning </a:t>
          </a:r>
          <a:endParaRPr lang="en-MY" sz="1700" kern="1200" dirty="0"/>
        </a:p>
      </dsp:txBody>
      <dsp:txXfrm rot="-5400000">
        <a:off x="741094" y="36221"/>
        <a:ext cx="10374576" cy="620972"/>
      </dsp:txXfrm>
    </dsp:sp>
    <dsp:sp modelId="{33D4C27B-39C6-4FA4-BAE9-05524C3336FC}">
      <dsp:nvSpPr>
        <dsp:cNvPr id="0" name=""/>
        <dsp:cNvSpPr/>
      </dsp:nvSpPr>
      <dsp:spPr>
        <a:xfrm rot="5400000">
          <a:off x="-158805" y="1102697"/>
          <a:ext cx="1058705" cy="74109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srgbClr val="3C4743"/>
              </a:solidFill>
            </a:rPr>
            <a:t>Data Collection</a:t>
          </a:r>
          <a:endParaRPr lang="en-MY" sz="1000" kern="1200" dirty="0">
            <a:solidFill>
              <a:srgbClr val="3C4743"/>
            </a:solidFill>
          </a:endParaRPr>
        </a:p>
      </dsp:txBody>
      <dsp:txXfrm rot="-5400000">
        <a:off x="2" y="1314438"/>
        <a:ext cx="741093" cy="317612"/>
      </dsp:txXfrm>
    </dsp:sp>
    <dsp:sp modelId="{32611913-8AFF-4C25-9660-915894BCA7AC}">
      <dsp:nvSpPr>
        <dsp:cNvPr id="0" name=""/>
        <dsp:cNvSpPr/>
      </dsp:nvSpPr>
      <dsp:spPr>
        <a:xfrm rot="5400000">
          <a:off x="5601099" y="-3916113"/>
          <a:ext cx="688158" cy="1040816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GB" sz="1700" kern="1200" dirty="0"/>
            <a:t>Data collection is done through survey which will be conducted based on VARK model to get postgraduate/undergraduate students’ preference in online instructional strategies based on their personalisation</a:t>
          </a:r>
          <a:endParaRPr lang="en-MY" sz="1700" kern="1200" dirty="0"/>
        </a:p>
      </dsp:txBody>
      <dsp:txXfrm rot="-5400000">
        <a:off x="741094" y="977485"/>
        <a:ext cx="10374576" cy="620972"/>
      </dsp:txXfrm>
    </dsp:sp>
    <dsp:sp modelId="{CCF9E84A-9C8C-4F79-81B5-E2901F67A594}">
      <dsp:nvSpPr>
        <dsp:cNvPr id="0" name=""/>
        <dsp:cNvSpPr/>
      </dsp:nvSpPr>
      <dsp:spPr>
        <a:xfrm rot="5400000">
          <a:off x="-158805" y="2043962"/>
          <a:ext cx="1058705" cy="74109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srgbClr val="3C4743"/>
              </a:solidFill>
            </a:rPr>
            <a:t>Data Pre-processing</a:t>
          </a:r>
          <a:endParaRPr lang="en-MY" sz="1000" kern="1200" dirty="0">
            <a:solidFill>
              <a:srgbClr val="3C4743"/>
            </a:solidFill>
          </a:endParaRPr>
        </a:p>
      </dsp:txBody>
      <dsp:txXfrm rot="-5400000">
        <a:off x="2" y="2255703"/>
        <a:ext cx="741093" cy="317612"/>
      </dsp:txXfrm>
    </dsp:sp>
    <dsp:sp modelId="{957FE8A6-89FE-461D-996C-57F9DC50DCFD}">
      <dsp:nvSpPr>
        <dsp:cNvPr id="0" name=""/>
        <dsp:cNvSpPr/>
      </dsp:nvSpPr>
      <dsp:spPr>
        <a:xfrm rot="5400000">
          <a:off x="5601099" y="-2974849"/>
          <a:ext cx="688158" cy="1040816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GB" sz="1700" kern="1200" dirty="0"/>
            <a:t>Data cleaning and feature selection</a:t>
          </a:r>
          <a:endParaRPr lang="en-MY" sz="1700" kern="1200" dirty="0"/>
        </a:p>
      </dsp:txBody>
      <dsp:txXfrm rot="-5400000">
        <a:off x="741094" y="1918749"/>
        <a:ext cx="10374576" cy="620972"/>
      </dsp:txXfrm>
    </dsp:sp>
    <dsp:sp modelId="{0B2E32B6-4794-42A1-BD80-1FEB8EE2DB41}">
      <dsp:nvSpPr>
        <dsp:cNvPr id="0" name=""/>
        <dsp:cNvSpPr/>
      </dsp:nvSpPr>
      <dsp:spPr>
        <a:xfrm rot="5400000">
          <a:off x="-158805" y="2985226"/>
          <a:ext cx="1058705" cy="74109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srgbClr val="3C4743"/>
              </a:solidFill>
            </a:rPr>
            <a:t>Model Development</a:t>
          </a:r>
          <a:endParaRPr lang="en-MY" sz="1000" kern="1200" dirty="0">
            <a:solidFill>
              <a:srgbClr val="3C4743"/>
            </a:solidFill>
          </a:endParaRPr>
        </a:p>
      </dsp:txBody>
      <dsp:txXfrm rot="-5400000">
        <a:off x="2" y="3196967"/>
        <a:ext cx="741093" cy="317612"/>
      </dsp:txXfrm>
    </dsp:sp>
    <dsp:sp modelId="{CAEE64B5-FF4D-4A72-91C2-961B8FEB370F}">
      <dsp:nvSpPr>
        <dsp:cNvPr id="0" name=""/>
        <dsp:cNvSpPr/>
      </dsp:nvSpPr>
      <dsp:spPr>
        <a:xfrm rot="5400000">
          <a:off x="5601099" y="-2033584"/>
          <a:ext cx="688158" cy="1040816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GB" sz="1700" kern="1200" dirty="0">
              <a:solidFill>
                <a:srgbClr val="3C4743"/>
              </a:solidFill>
            </a:rPr>
            <a:t>Develop machine learning model using Gradient Boosting, </a:t>
          </a:r>
          <a:r>
            <a:rPr lang="en-GB" sz="1700" kern="1200" dirty="0"/>
            <a:t>Naïve Bayes and </a:t>
          </a:r>
          <a:r>
            <a:rPr lang="en-GB" sz="1700" b="1" u="sng" kern="1200" dirty="0"/>
            <a:t>S</a:t>
          </a:r>
          <a:r>
            <a:rPr lang="en-GB" sz="1700" kern="1200" dirty="0"/>
            <a:t>upport </a:t>
          </a:r>
          <a:r>
            <a:rPr lang="en-GB" sz="1700" b="1" u="sng" kern="1200" dirty="0"/>
            <a:t>V</a:t>
          </a:r>
          <a:r>
            <a:rPr lang="en-GB" sz="1700" kern="1200" dirty="0"/>
            <a:t>ector </a:t>
          </a:r>
          <a:r>
            <a:rPr lang="en-GB" sz="1700" b="1" u="sng" kern="1200" dirty="0"/>
            <a:t>M</a:t>
          </a:r>
          <a:r>
            <a:rPr lang="en-GB" sz="1700" kern="1200" dirty="0"/>
            <a:t>achines (SVM) to make comparison on classification performance</a:t>
          </a:r>
          <a:endParaRPr lang="en-MY" sz="1700" kern="1200" dirty="0"/>
        </a:p>
      </dsp:txBody>
      <dsp:txXfrm rot="-5400000">
        <a:off x="741094" y="2860014"/>
        <a:ext cx="10374576" cy="620972"/>
      </dsp:txXfrm>
    </dsp:sp>
    <dsp:sp modelId="{CF9C4EED-AC11-4654-A246-B8D2060D135E}">
      <dsp:nvSpPr>
        <dsp:cNvPr id="0" name=""/>
        <dsp:cNvSpPr/>
      </dsp:nvSpPr>
      <dsp:spPr>
        <a:xfrm rot="5400000">
          <a:off x="-158805" y="3926490"/>
          <a:ext cx="1058705" cy="74109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GB" sz="1000" kern="1200" dirty="0">
              <a:solidFill>
                <a:srgbClr val="3C4743"/>
              </a:solidFill>
            </a:rPr>
            <a:t>Model Evaluation</a:t>
          </a:r>
          <a:endParaRPr lang="en-MY" sz="1000" kern="1200" dirty="0">
            <a:solidFill>
              <a:srgbClr val="3C4743"/>
            </a:solidFill>
          </a:endParaRPr>
        </a:p>
      </dsp:txBody>
      <dsp:txXfrm rot="-5400000">
        <a:off x="2" y="4138231"/>
        <a:ext cx="741093" cy="317612"/>
      </dsp:txXfrm>
    </dsp:sp>
    <dsp:sp modelId="{7CFC8064-AF42-4AB1-8891-43A37802506E}">
      <dsp:nvSpPr>
        <dsp:cNvPr id="0" name=""/>
        <dsp:cNvSpPr/>
      </dsp:nvSpPr>
      <dsp:spPr>
        <a:xfrm rot="5400000">
          <a:off x="5601099" y="-1092320"/>
          <a:ext cx="688158" cy="1040816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GB" sz="1700" kern="1200" dirty="0"/>
            <a:t>Confusion Matrix: Accuracy, sensitivity, specificity</a:t>
          </a:r>
          <a:endParaRPr lang="en-MY" sz="1700" kern="1200" dirty="0"/>
        </a:p>
        <a:p>
          <a:pPr marL="171450" lvl="1" indent="-171450" algn="l" defTabSz="755650">
            <a:lnSpc>
              <a:spcPct val="90000"/>
            </a:lnSpc>
            <a:spcBef>
              <a:spcPct val="0"/>
            </a:spcBef>
            <a:spcAft>
              <a:spcPct val="15000"/>
            </a:spcAft>
            <a:buChar char="•"/>
          </a:pPr>
          <a:r>
            <a:rPr lang="en-GB" sz="1700" b="1" u="sng" kern="1200" dirty="0"/>
            <a:t>A</a:t>
          </a:r>
          <a:r>
            <a:rPr lang="en-GB" sz="1700" kern="1200" dirty="0"/>
            <a:t>rea </a:t>
          </a:r>
          <a:r>
            <a:rPr lang="en-GB" sz="1700" b="1" u="sng" kern="1200" dirty="0"/>
            <a:t>U</a:t>
          </a:r>
          <a:r>
            <a:rPr lang="en-GB" sz="1700" kern="1200" dirty="0"/>
            <a:t>nder the </a:t>
          </a:r>
          <a:r>
            <a:rPr lang="en-GB" sz="1700" b="1" u="sng" kern="1200" dirty="0"/>
            <a:t>C</a:t>
          </a:r>
          <a:r>
            <a:rPr lang="en-GB" sz="1700" kern="1200" dirty="0"/>
            <a:t>urve (AUC) of </a:t>
          </a:r>
          <a:r>
            <a:rPr lang="en-GB" sz="1700" b="1" i="0" u="sng" kern="1200" dirty="0"/>
            <a:t>R</a:t>
          </a:r>
          <a:r>
            <a:rPr lang="en-GB" sz="1700" kern="1200" dirty="0"/>
            <a:t>eceiver </a:t>
          </a:r>
          <a:r>
            <a:rPr lang="en-GB" sz="1700" b="1" u="sng" kern="1200" dirty="0"/>
            <a:t>O</a:t>
          </a:r>
          <a:r>
            <a:rPr lang="en-GB" sz="1700" kern="1200" dirty="0"/>
            <a:t>perating </a:t>
          </a:r>
          <a:r>
            <a:rPr lang="en-GB" sz="1700" b="1" u="sng" kern="1200" dirty="0"/>
            <a:t>C</a:t>
          </a:r>
          <a:r>
            <a:rPr lang="en-GB" sz="1700" kern="1200" dirty="0"/>
            <a:t>haracteristic (ROC)</a:t>
          </a:r>
          <a:endParaRPr lang="en-MY" sz="1700" kern="1200" dirty="0"/>
        </a:p>
      </dsp:txBody>
      <dsp:txXfrm rot="-5400000">
        <a:off x="741094" y="3801278"/>
        <a:ext cx="10374576" cy="620972"/>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1/26/2022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1/26/2022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EF20F511-029F-4383-8A57-9D655DEB2A50}" type="datetime1">
              <a:rPr lang="en-US" smtClean="0"/>
              <a:t>1/26/2022</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B09D17E2-0925-40C1-B995-9F70959F4EB3}" type="datetime1">
              <a:rPr lang="en-US" smtClean="0"/>
              <a:t>1/26/2022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3AC9D7C2-3BFF-40CB-980D-FA91DB0E3DC3}" type="datetime1">
              <a:rPr lang="en-US" smtClean="0"/>
              <a:t>1/26/2022</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062CB76E-A41F-4BAD-8071-3C29D42108A9}" type="datetime1">
              <a:rPr lang="en-US" smtClean="0"/>
              <a:t>1/26/2022</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869D8A8-1146-459A-8C04-79F9B7762E51}" type="datetime1">
              <a:rPr lang="en-US" smtClean="0"/>
              <a:t>1/26/2022</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33648BC6-C003-498C-8D79-E1EFD9C6ECAB}" type="datetime1">
              <a:rPr lang="en-US" smtClean="0"/>
              <a:t>1/26/2022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7645BBB-6F5E-41F5-84F4-E3E98A1C6D31}" type="datetime1">
              <a:rPr lang="en-US" smtClean="0"/>
              <a:t>1/26/2022</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0433166C-334B-4BB3-8FAF-5CBD64744170}" type="datetime1">
              <a:rPr lang="en-US" smtClean="0"/>
              <a:t>1/26/2022</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458F19-EBC7-4FA3-B156-DFC510AE6C0F}" type="datetime1">
              <a:rPr lang="en-US" smtClean="0"/>
              <a:t>1/26/2022</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75FA228C-1F4A-44DA-9C97-613CD5E8CAA5}" type="datetime1">
              <a:rPr lang="en-US" smtClean="0"/>
              <a:t>1/26/2022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8896265F-AE78-4E58-8AD6-FDEEA1071F2A}" type="datetime1">
              <a:rPr lang="en-US" smtClean="0"/>
              <a:t>1/26/2022</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DFBDEBD6-5039-44CD-A53C-01D6D4794482}" type="datetime1">
              <a:rPr lang="en-US" smtClean="0"/>
              <a:t>1/26/2022</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microsoft.com/office/2018/10/relationships/comments" Target="../comments/modernComment_120_18B3B2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microsoft.com/office/2018/10/relationships/comments" Target="../comments/modernComment_122_3D5DC7DE.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microsoft.com/office/2018/10/relationships/comments" Target="../comments/modernComment_123_32C7CF3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18_CBB8D5B.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2" Type="http://schemas.microsoft.com/office/2018/10/relationships/comments" Target="../comments/modernComment_11E_86410AD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sv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5_6E2A2939.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0F_13FFF1BB.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microsoft.com/office/2018/10/relationships/comments" Target="../comments/modernComment_110_6359CD1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microsoft.com/office/2018/10/relationships/comments" Target="../comments/modernComment_111_5B23620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microsoft.com/office/2018/10/relationships/comments" Target="../comments/modernComment_112_2B7938B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microsoft.com/office/2018/10/relationships/comments" Target="../comments/modernComment_114_6DCCC2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75199" y="1454020"/>
            <a:ext cx="8500062" cy="2877421"/>
          </a:xfrm>
        </p:spPr>
        <p:txBody>
          <a:bodyPr anchor="t" anchorCtr="0">
            <a:normAutofit/>
          </a:bodyPr>
          <a:lstStyle/>
          <a:p>
            <a:r>
              <a:rPr lang="en-MY" sz="2000" dirty="0">
                <a:latin typeface="Times New Roman" panose="02020603050405020304" pitchFamily="18" charset="0"/>
                <a:cs typeface="Times New Roman" panose="02020603050405020304" pitchFamily="18" charset="0"/>
              </a:rPr>
              <a:t>Research Proposal</a:t>
            </a:r>
            <a:br>
              <a:rPr lang="en-MY" sz="3200" dirty="0">
                <a:latin typeface="Times New Roman" panose="02020603050405020304" pitchFamily="18" charset="0"/>
                <a:cs typeface="Times New Roman" panose="02020603050405020304" pitchFamily="18" charset="0"/>
              </a:rPr>
            </a:br>
            <a:r>
              <a:rPr lang="en-MY" sz="2800" dirty="0">
                <a:latin typeface="Times New Roman" panose="02020603050405020304" pitchFamily="18" charset="0"/>
                <a:cs typeface="Times New Roman" panose="02020603050405020304" pitchFamily="18" charset="0"/>
              </a:rPr>
              <a:t>CLASSIFICATION OF ONLINE INSTRUCTIONAL STRATEGIES BASED ON PERSONALIZATION</a:t>
            </a:r>
            <a:br>
              <a:rPr lang="en-MY" sz="3200" dirty="0">
                <a:latin typeface="Times New Roman" panose="02020603050405020304" pitchFamily="18" charset="0"/>
                <a:cs typeface="Times New Roman" panose="02020603050405020304" pitchFamily="18" charset="0"/>
              </a:rPr>
            </a:br>
            <a:br>
              <a:rPr lang="en-MY" sz="2000" dirty="0">
                <a:latin typeface="Times New Roman" panose="02020603050405020304" pitchFamily="18" charset="0"/>
                <a:cs typeface="Times New Roman" panose="02020603050405020304" pitchFamily="18" charset="0"/>
              </a:rPr>
            </a:br>
            <a:br>
              <a:rPr lang="en-MY" sz="2000" dirty="0">
                <a:latin typeface="Times New Roman" panose="02020603050405020304" pitchFamily="18" charset="0"/>
                <a:cs typeface="Times New Roman" panose="02020603050405020304" pitchFamily="18" charset="0"/>
              </a:rPr>
            </a:br>
            <a:r>
              <a:rPr lang="en-MY" sz="2000" dirty="0">
                <a:latin typeface="Times New Roman" panose="02020603050405020304" pitchFamily="18" charset="0"/>
                <a:cs typeface="Times New Roman" panose="02020603050405020304" pitchFamily="18" charset="0"/>
              </a:rPr>
              <a:t>Candidate	: William Heng Chun Meng (S2005592)</a:t>
            </a:r>
            <a:br>
              <a:rPr lang="en-MY" sz="2000" dirty="0">
                <a:latin typeface="Times New Roman" panose="02020603050405020304" pitchFamily="18" charset="0"/>
                <a:cs typeface="Times New Roman" panose="02020603050405020304" pitchFamily="18" charset="0"/>
              </a:rPr>
            </a:br>
            <a:br>
              <a:rPr lang="en-MY" sz="2000" dirty="0">
                <a:latin typeface="Times New Roman" panose="02020603050405020304" pitchFamily="18" charset="0"/>
                <a:cs typeface="Times New Roman" panose="02020603050405020304" pitchFamily="18" charset="0"/>
              </a:rPr>
            </a:br>
            <a:r>
              <a:rPr lang="en-MY" sz="2000" dirty="0">
                <a:latin typeface="Times New Roman" panose="02020603050405020304" pitchFamily="18" charset="0"/>
                <a:cs typeface="Times New Roman" panose="02020603050405020304" pitchFamily="18" charset="0"/>
              </a:rPr>
              <a:t>Supervisor	: AP. Dr Nor Liyana Mohd Shuib</a:t>
            </a:r>
            <a:br>
              <a:rPr lang="en-MY" sz="2000" dirty="0">
                <a:latin typeface="Times New Roman" panose="02020603050405020304" pitchFamily="18" charset="0"/>
                <a:cs typeface="Times New Roman" panose="02020603050405020304" pitchFamily="18" charset="0"/>
              </a:rPr>
            </a:br>
            <a:r>
              <a:rPr lang="en-MY" sz="2000" dirty="0">
                <a:latin typeface="Times New Roman" panose="02020603050405020304" pitchFamily="18" charset="0"/>
                <a:cs typeface="Times New Roman" panose="02020603050405020304" pitchFamily="18" charset="0"/>
              </a:rPr>
              <a:t>		 (Universiti Malaya)</a:t>
            </a:r>
            <a:endParaRPr lang="en-US" sz="2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p:txBody>
          <a:bodyPr>
            <a:normAutofit fontScale="92500" lnSpcReduction="10000"/>
          </a:bodyPr>
          <a:lstStyle/>
          <a:p>
            <a:pPr algn="ctr"/>
            <a:r>
              <a:rPr lang="en-US" sz="1400" dirty="0">
                <a:latin typeface="Times New Roman" panose="02020603050405020304" pitchFamily="18" charset="0"/>
                <a:cs typeface="Times New Roman" panose="02020603050405020304" pitchFamily="18" charset="0"/>
              </a:rPr>
              <a:t>RESEARCH PROJECT SUBMITTED TO THE</a:t>
            </a:r>
          </a:p>
          <a:p>
            <a:pPr algn="ctr"/>
            <a:r>
              <a:rPr lang="en-US" sz="1400" dirty="0">
                <a:latin typeface="Times New Roman" panose="02020603050405020304" pitchFamily="18" charset="0"/>
                <a:cs typeface="Times New Roman" panose="02020603050405020304" pitchFamily="18" charset="0"/>
              </a:rPr>
              <a:t>FACULTY OF COMPUTER SCIENCE AND INFORMATION TECHNOLOGY</a:t>
            </a:r>
          </a:p>
          <a:p>
            <a:pPr algn="ctr"/>
            <a:r>
              <a:rPr lang="en-US" sz="1400" dirty="0">
                <a:latin typeface="Times New Roman" panose="02020603050405020304" pitchFamily="18" charset="0"/>
                <a:cs typeface="Times New Roman" panose="02020603050405020304" pitchFamily="18" charset="0"/>
              </a:rPr>
              <a:t>UNIVERSITY OF MALAYA,</a:t>
            </a:r>
          </a:p>
          <a:p>
            <a:pPr algn="ctr"/>
            <a:r>
              <a:rPr lang="en-US" sz="1400" dirty="0">
                <a:latin typeface="Times New Roman" panose="02020603050405020304" pitchFamily="18" charset="0"/>
                <a:cs typeface="Times New Roman" panose="02020603050405020304" pitchFamily="18" charset="0"/>
              </a:rPr>
              <a:t> IN PARTIAL FULFILMENT OF THE REQUIREMENTS FOR THE DEGREE OF MASTER OF DATA SCIENCE</a:t>
            </a:r>
          </a:p>
        </p:txBody>
      </p:sp>
      <p:pic>
        <p:nvPicPr>
          <p:cNvPr id="7" name="Picture 6" descr="Text&#10;&#10;Description automatically generated">
            <a:extLst>
              <a:ext uri="{FF2B5EF4-FFF2-40B4-BE49-F238E27FC236}">
                <a16:creationId xmlns:a16="http://schemas.microsoft.com/office/drawing/2014/main" id="{53EA4AA7-9510-4836-A21C-A485683293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08533" y="3437953"/>
            <a:ext cx="1845734" cy="931209"/>
          </a:xfrm>
          <a:prstGeom prst="rect">
            <a:avLst/>
          </a:prstGeom>
        </p:spPr>
      </p:pic>
      <p:sp>
        <p:nvSpPr>
          <p:cNvPr id="4" name="Slide Number Placeholder 3">
            <a:extLst>
              <a:ext uri="{FF2B5EF4-FFF2-40B4-BE49-F238E27FC236}">
                <a16:creationId xmlns:a16="http://schemas.microsoft.com/office/drawing/2014/main" id="{ED41F4BE-5016-4E70-B3FA-CF3173534D00}"/>
              </a:ext>
            </a:extLst>
          </p:cNvPr>
          <p:cNvSpPr>
            <a:spLocks noGrp="1"/>
          </p:cNvSpPr>
          <p:nvPr>
            <p:ph type="sldNum" sz="quarter" idx="12"/>
          </p:nvPr>
        </p:nvSpPr>
        <p:spPr>
          <a:xfrm>
            <a:off x="10080000" y="6356350"/>
            <a:ext cx="1968898" cy="365125"/>
          </a:xfrm>
        </p:spPr>
        <p:txBody>
          <a:bodyPr/>
          <a:lstStyle/>
          <a:p>
            <a:fld id="{BD266BE7-899D-4075-917F-DBDE33B6B692}" type="slidenum">
              <a:rPr lang="en-US" smtClean="0"/>
              <a:pPr/>
              <a:t>1</a:t>
            </a:fld>
            <a:endParaRPr lang="en-US"/>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advTm="18074">
        <p:fade/>
      </p:transition>
    </mc:Choice>
    <mc:Fallback xmlns="">
      <p:transition spd="med" advTm="1807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E72C-4A29-465A-BD4F-0DCD62C8CA7C}"/>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LITERATURE REVIEW ANALYSIS</a:t>
            </a:r>
            <a:endParaRPr lang="en-MY"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49DA27-55AD-4D19-9A12-714278223DA9}"/>
              </a:ext>
            </a:extLst>
          </p:cNvPr>
          <p:cNvSpPr>
            <a:spLocks noGrp="1"/>
          </p:cNvSpPr>
          <p:nvPr>
            <p:ph idx="1"/>
          </p:nvPr>
        </p:nvSpPr>
        <p:spPr>
          <a:xfrm>
            <a:off x="1280160" y="2190749"/>
            <a:ext cx="9628632" cy="488283"/>
          </a:xfrm>
        </p:spPr>
        <p:txBody>
          <a:bodyPr/>
          <a:lstStyle/>
          <a:p>
            <a:pPr marL="0" indent="0" algn="just">
              <a:buNone/>
            </a:pPr>
            <a:r>
              <a:rPr lang="en-GB" dirty="0">
                <a:latin typeface="Times New Roman" panose="02020603050405020304" pitchFamily="18" charset="0"/>
                <a:cs typeface="Times New Roman" panose="02020603050405020304" pitchFamily="18" charset="0"/>
              </a:rPr>
              <a:t>Instructional Strategies Design Model – ASSURE Model (Russell, 1994)</a:t>
            </a:r>
            <a:endParaRPr lang="en-MY" dirty="0">
              <a:latin typeface="Times New Roman" panose="02020603050405020304" pitchFamily="18" charset="0"/>
              <a:cs typeface="Times New Roman" panose="02020603050405020304" pitchFamily="18" charset="0"/>
            </a:endParaRPr>
          </a:p>
        </p:txBody>
      </p:sp>
      <p:graphicFrame>
        <p:nvGraphicFramePr>
          <p:cNvPr id="29" name="Diagram 28">
            <a:extLst>
              <a:ext uri="{FF2B5EF4-FFF2-40B4-BE49-F238E27FC236}">
                <a16:creationId xmlns:a16="http://schemas.microsoft.com/office/drawing/2014/main" id="{A151F4F3-1F6C-47CD-B640-3A62EDE213AA}"/>
              </a:ext>
            </a:extLst>
          </p:cNvPr>
          <p:cNvGraphicFramePr/>
          <p:nvPr>
            <p:extLst>
              <p:ext uri="{D42A27DB-BD31-4B8C-83A1-F6EECF244321}">
                <p14:modId xmlns:p14="http://schemas.microsoft.com/office/powerpoint/2010/main" val="696293453"/>
              </p:ext>
            </p:extLst>
          </p:nvPr>
        </p:nvGraphicFramePr>
        <p:xfrm>
          <a:off x="1280160" y="2679032"/>
          <a:ext cx="9628632" cy="3481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 name="Rectangle 29">
            <a:extLst>
              <a:ext uri="{FF2B5EF4-FFF2-40B4-BE49-F238E27FC236}">
                <a16:creationId xmlns:a16="http://schemas.microsoft.com/office/drawing/2014/main" id="{D721B1F6-C9CB-4C70-8855-5234A9B2FB36}"/>
              </a:ext>
            </a:extLst>
          </p:cNvPr>
          <p:cNvSpPr/>
          <p:nvPr/>
        </p:nvSpPr>
        <p:spPr>
          <a:xfrm>
            <a:off x="1767105" y="2967335"/>
            <a:ext cx="604653"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a:t>
            </a:r>
          </a:p>
        </p:txBody>
      </p:sp>
      <p:sp>
        <p:nvSpPr>
          <p:cNvPr id="31" name="Rectangle 30">
            <a:extLst>
              <a:ext uri="{FF2B5EF4-FFF2-40B4-BE49-F238E27FC236}">
                <a16:creationId xmlns:a16="http://schemas.microsoft.com/office/drawing/2014/main" id="{6F11DFAB-40BE-4857-A748-9632C65E220F}"/>
              </a:ext>
            </a:extLst>
          </p:cNvPr>
          <p:cNvSpPr/>
          <p:nvPr/>
        </p:nvSpPr>
        <p:spPr>
          <a:xfrm>
            <a:off x="3409782" y="2967335"/>
            <a:ext cx="511679"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a:t>
            </a:r>
          </a:p>
        </p:txBody>
      </p:sp>
      <p:sp>
        <p:nvSpPr>
          <p:cNvPr id="32" name="Rectangle 31">
            <a:extLst>
              <a:ext uri="{FF2B5EF4-FFF2-40B4-BE49-F238E27FC236}">
                <a16:creationId xmlns:a16="http://schemas.microsoft.com/office/drawing/2014/main" id="{1D318C49-44B0-4369-85E7-D0732A8A973C}"/>
              </a:ext>
            </a:extLst>
          </p:cNvPr>
          <p:cNvSpPr/>
          <p:nvPr/>
        </p:nvSpPr>
        <p:spPr>
          <a:xfrm>
            <a:off x="5039695" y="2967335"/>
            <a:ext cx="511679"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a:t>
            </a:r>
          </a:p>
        </p:txBody>
      </p:sp>
      <p:sp>
        <p:nvSpPr>
          <p:cNvPr id="33" name="Rectangle 32">
            <a:extLst>
              <a:ext uri="{FF2B5EF4-FFF2-40B4-BE49-F238E27FC236}">
                <a16:creationId xmlns:a16="http://schemas.microsoft.com/office/drawing/2014/main" id="{1C0A3157-4B2A-487D-A817-8CCD40D6FDBB}"/>
              </a:ext>
            </a:extLst>
          </p:cNvPr>
          <p:cNvSpPr/>
          <p:nvPr/>
        </p:nvSpPr>
        <p:spPr>
          <a:xfrm>
            <a:off x="6607091" y="2967335"/>
            <a:ext cx="636713"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U</a:t>
            </a:r>
          </a:p>
        </p:txBody>
      </p:sp>
      <p:sp>
        <p:nvSpPr>
          <p:cNvPr id="34" name="Rectangle 33">
            <a:extLst>
              <a:ext uri="{FF2B5EF4-FFF2-40B4-BE49-F238E27FC236}">
                <a16:creationId xmlns:a16="http://schemas.microsoft.com/office/drawing/2014/main" id="{4BB53726-1473-4221-B094-5F36AF560499}"/>
              </a:ext>
            </a:extLst>
          </p:cNvPr>
          <p:cNvSpPr/>
          <p:nvPr/>
        </p:nvSpPr>
        <p:spPr>
          <a:xfrm>
            <a:off x="8248738" y="2967335"/>
            <a:ext cx="574196"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a:t>
            </a:r>
          </a:p>
        </p:txBody>
      </p:sp>
      <p:sp>
        <p:nvSpPr>
          <p:cNvPr id="35" name="Rectangle 34">
            <a:extLst>
              <a:ext uri="{FF2B5EF4-FFF2-40B4-BE49-F238E27FC236}">
                <a16:creationId xmlns:a16="http://schemas.microsoft.com/office/drawing/2014/main" id="{986D64F8-F79B-4838-A8B2-046EA1635FAF}"/>
              </a:ext>
            </a:extLst>
          </p:cNvPr>
          <p:cNvSpPr/>
          <p:nvPr/>
        </p:nvSpPr>
        <p:spPr>
          <a:xfrm>
            <a:off x="9876347" y="2967335"/>
            <a:ext cx="522900"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a:t>
            </a:r>
          </a:p>
        </p:txBody>
      </p:sp>
      <p:sp>
        <p:nvSpPr>
          <p:cNvPr id="4" name="Slide Number Placeholder 3">
            <a:extLst>
              <a:ext uri="{FF2B5EF4-FFF2-40B4-BE49-F238E27FC236}">
                <a16:creationId xmlns:a16="http://schemas.microsoft.com/office/drawing/2014/main" id="{9691070D-BE8E-4833-8AB2-60263B24086B}"/>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10</a:t>
            </a:fld>
            <a:endParaRPr lang="en-MY" dirty="0"/>
          </a:p>
        </p:txBody>
      </p:sp>
    </p:spTree>
    <p:extLst>
      <p:ext uri="{BB962C8B-B14F-4D97-AF65-F5344CB8AC3E}">
        <p14:creationId xmlns:p14="http://schemas.microsoft.com/office/powerpoint/2010/main" val="414429928"/>
      </p:ext>
    </p:extLst>
  </p:cSld>
  <p:clrMapOvr>
    <a:masterClrMapping/>
  </p:clrMapOvr>
  <mc:AlternateContent xmlns:mc="http://schemas.openxmlformats.org/markup-compatibility/2006" xmlns:p14="http://schemas.microsoft.com/office/powerpoint/2010/main">
    <mc:Choice Requires="p14">
      <p:transition spd="med" p14:dur="700" advTm="14613">
        <p:fade/>
      </p:transition>
    </mc:Choice>
    <mc:Fallback xmlns="">
      <p:transition spd="med" advTm="14613">
        <p:fade/>
      </p:transition>
    </mc:Fallback>
  </mc:AlternateContent>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E72C-4A29-465A-BD4F-0DCD62C8CA7C}"/>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LITERATURE REVIEW ANALYSIS</a:t>
            </a:r>
            <a:endParaRPr lang="en-MY" sz="4000"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3E957ADB-6534-456C-B322-5CB0B4BAB953}"/>
              </a:ext>
            </a:extLst>
          </p:cNvPr>
          <p:cNvGraphicFramePr>
            <a:graphicFrameLocks noGrp="1"/>
          </p:cNvGraphicFramePr>
          <p:nvPr>
            <p:ph idx="1"/>
            <p:extLst>
              <p:ext uri="{D42A27DB-BD31-4B8C-83A1-F6EECF244321}">
                <p14:modId xmlns:p14="http://schemas.microsoft.com/office/powerpoint/2010/main" val="3410120600"/>
              </p:ext>
            </p:extLst>
          </p:nvPr>
        </p:nvGraphicFramePr>
        <p:xfrm>
          <a:off x="436026" y="2517258"/>
          <a:ext cx="11316900" cy="3796620"/>
        </p:xfrm>
        <a:graphic>
          <a:graphicData uri="http://schemas.openxmlformats.org/drawingml/2006/table">
            <a:tbl>
              <a:tblPr firstRow="1" bandRow="1">
                <a:tableStyleId>{5C22544A-7EE6-4342-B048-85BDC9FD1C3A}</a:tableStyleId>
              </a:tblPr>
              <a:tblGrid>
                <a:gridCol w="1884142">
                  <a:extLst>
                    <a:ext uri="{9D8B030D-6E8A-4147-A177-3AD203B41FA5}">
                      <a16:colId xmlns:a16="http://schemas.microsoft.com/office/drawing/2014/main" val="2007130896"/>
                    </a:ext>
                  </a:extLst>
                </a:gridCol>
                <a:gridCol w="1941850">
                  <a:extLst>
                    <a:ext uri="{9D8B030D-6E8A-4147-A177-3AD203B41FA5}">
                      <a16:colId xmlns:a16="http://schemas.microsoft.com/office/drawing/2014/main" val="1238473367"/>
                    </a:ext>
                  </a:extLst>
                </a:gridCol>
                <a:gridCol w="2549940">
                  <a:extLst>
                    <a:ext uri="{9D8B030D-6E8A-4147-A177-3AD203B41FA5}">
                      <a16:colId xmlns:a16="http://schemas.microsoft.com/office/drawing/2014/main" val="267693193"/>
                    </a:ext>
                  </a:extLst>
                </a:gridCol>
                <a:gridCol w="1530710">
                  <a:extLst>
                    <a:ext uri="{9D8B030D-6E8A-4147-A177-3AD203B41FA5}">
                      <a16:colId xmlns:a16="http://schemas.microsoft.com/office/drawing/2014/main" val="126031606"/>
                    </a:ext>
                  </a:extLst>
                </a:gridCol>
                <a:gridCol w="3410258">
                  <a:extLst>
                    <a:ext uri="{9D8B030D-6E8A-4147-A177-3AD203B41FA5}">
                      <a16:colId xmlns:a16="http://schemas.microsoft.com/office/drawing/2014/main" val="582700772"/>
                    </a:ext>
                  </a:extLst>
                </a:gridCol>
              </a:tblGrid>
              <a:tr h="443820">
                <a:tc>
                  <a:txBody>
                    <a:bodyPr/>
                    <a:lstStyle/>
                    <a:p>
                      <a:r>
                        <a:rPr lang="en-MY" sz="2200" dirty="0">
                          <a:latin typeface="Times New Roman" panose="02020603050405020304" pitchFamily="18" charset="0"/>
                          <a:cs typeface="Times New Roman" panose="02020603050405020304" pitchFamily="18" charset="0"/>
                        </a:rPr>
                        <a:t>Reference</a:t>
                      </a:r>
                      <a:endParaRPr lang="en-GB" sz="2200" dirty="0">
                        <a:latin typeface="Times New Roman" panose="02020603050405020304" pitchFamily="18" charset="0"/>
                        <a:cs typeface="Times New Roman" panose="02020603050405020304" pitchFamily="18" charset="0"/>
                      </a:endParaRPr>
                    </a:p>
                  </a:txBody>
                  <a:tcPr/>
                </a:tc>
                <a:tc>
                  <a:txBody>
                    <a:bodyPr/>
                    <a:lstStyle/>
                    <a:p>
                      <a:r>
                        <a:rPr lang="en-MY" sz="2200" dirty="0">
                          <a:latin typeface="Times New Roman" panose="02020603050405020304" pitchFamily="18" charset="0"/>
                          <a:cs typeface="Times New Roman" panose="02020603050405020304" pitchFamily="18" charset="0"/>
                        </a:rPr>
                        <a:t>Title</a:t>
                      </a:r>
                      <a:endParaRPr lang="en-GB" sz="2200" dirty="0">
                        <a:latin typeface="Times New Roman" panose="02020603050405020304" pitchFamily="18" charset="0"/>
                        <a:cs typeface="Times New Roman" panose="02020603050405020304" pitchFamily="18" charset="0"/>
                      </a:endParaRPr>
                    </a:p>
                  </a:txBody>
                  <a:tcPr/>
                </a:tc>
                <a:tc>
                  <a:txBody>
                    <a:bodyPr/>
                    <a:lstStyle/>
                    <a:p>
                      <a:r>
                        <a:rPr lang="en-MY" sz="2200" dirty="0">
                          <a:latin typeface="Times New Roman" panose="02020603050405020304" pitchFamily="18" charset="0"/>
                          <a:cs typeface="Times New Roman" panose="02020603050405020304" pitchFamily="18" charset="0"/>
                        </a:rPr>
                        <a:t>Model/Technique</a:t>
                      </a:r>
                      <a:endParaRPr lang="en-GB" sz="2200" dirty="0">
                        <a:latin typeface="Times New Roman" panose="02020603050405020304" pitchFamily="18" charset="0"/>
                        <a:cs typeface="Times New Roman" panose="02020603050405020304" pitchFamily="18" charset="0"/>
                      </a:endParaRPr>
                    </a:p>
                  </a:txBody>
                  <a:tcPr/>
                </a:tc>
                <a:tc>
                  <a:txBody>
                    <a:bodyPr/>
                    <a:lstStyle/>
                    <a:p>
                      <a:r>
                        <a:rPr lang="en-GB" sz="2200" dirty="0">
                          <a:latin typeface="Times New Roman" panose="02020603050405020304" pitchFamily="18" charset="0"/>
                          <a:cs typeface="Times New Roman" panose="02020603050405020304" pitchFamily="18" charset="0"/>
                        </a:rPr>
                        <a:t>Evaluation</a:t>
                      </a:r>
                    </a:p>
                  </a:txBody>
                  <a:tcPr/>
                </a:tc>
                <a:tc>
                  <a:txBody>
                    <a:bodyPr/>
                    <a:lstStyle/>
                    <a:p>
                      <a:r>
                        <a:rPr lang="en-MY" sz="2200" dirty="0">
                          <a:latin typeface="Times New Roman" panose="02020603050405020304" pitchFamily="18" charset="0"/>
                          <a:cs typeface="Times New Roman" panose="02020603050405020304" pitchFamily="18" charset="0"/>
                        </a:rPr>
                        <a:t>Limitations</a:t>
                      </a:r>
                      <a:endParaRPr lang="en-GB"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66629060"/>
                  </a:ext>
                </a:extLst>
              </a:tr>
              <a:tr h="948299">
                <a:tc>
                  <a:txBody>
                    <a:bodyPr/>
                    <a:lstStyle/>
                    <a:p>
                      <a:r>
                        <a:rPr lang="en-MY" sz="1600" dirty="0">
                          <a:latin typeface="Times New Roman" panose="02020603050405020304" pitchFamily="18" charset="0"/>
                          <a:cs typeface="Times New Roman" panose="02020603050405020304" pitchFamily="18" charset="0"/>
                        </a:rPr>
                        <a:t>Wong &amp; Tsai (2021)</a:t>
                      </a:r>
                      <a:endParaRPr lang="en-GB" sz="1600" dirty="0">
                        <a:latin typeface="Times New Roman" panose="02020603050405020304" pitchFamily="18" charset="0"/>
                        <a:cs typeface="Times New Roman" panose="02020603050405020304" pitchFamily="18" charset="0"/>
                      </a:endParaRPr>
                    </a:p>
                  </a:txBody>
                  <a:tcPr/>
                </a:tc>
                <a:tc>
                  <a:txBody>
                    <a:bodyPr/>
                    <a:lstStyle/>
                    <a:p>
                      <a:r>
                        <a:rPr lang="en-MY" sz="1600" dirty="0">
                          <a:latin typeface="Times New Roman" panose="02020603050405020304" pitchFamily="18" charset="0"/>
                          <a:cs typeface="Times New Roman" panose="02020603050405020304" pitchFamily="18" charset="0"/>
                        </a:rPr>
                        <a:t>Multinomial Naïve Bayesian Classifier With Generalised Dirichlet Priors For High-dimensional Imbalanced Data</a:t>
                      </a:r>
                      <a:endParaRPr lang="en-GB"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600" dirty="0">
                          <a:latin typeface="Times New Roman" panose="02020603050405020304" pitchFamily="18" charset="0"/>
                          <a:cs typeface="Times New Roman" panose="02020603050405020304" pitchFamily="18" charset="0"/>
                        </a:rPr>
                        <a:t>Multinomial </a:t>
                      </a:r>
                      <a:r>
                        <a:rPr lang="en-MY" sz="1600" b="1" dirty="0">
                          <a:latin typeface="Times New Roman" panose="02020603050405020304" pitchFamily="18" charset="0"/>
                          <a:cs typeface="Times New Roman" panose="02020603050405020304" pitchFamily="18" charset="0"/>
                        </a:rPr>
                        <a:t>Naïve Bayesian </a:t>
                      </a:r>
                      <a:r>
                        <a:rPr lang="en-MY" sz="1600" dirty="0">
                          <a:latin typeface="Times New Roman" panose="02020603050405020304" pitchFamily="18" charset="0"/>
                          <a:cs typeface="Times New Roman" panose="02020603050405020304" pitchFamily="18" charset="0"/>
                        </a:rPr>
                        <a:t>(evaluate against Random Forest and Ripper algorithm)</a:t>
                      </a:r>
                      <a:endParaRPr lang="en-GB"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Accuracy as high as 89.9% as compare to Random forest 63% and Ripper algorithm 76%</a:t>
                      </a:r>
                    </a:p>
                  </a:txBody>
                  <a:tcPr/>
                </a:tc>
                <a:tc>
                  <a:txBody>
                    <a:bodyPr/>
                    <a:lstStyle/>
                    <a:p>
                      <a:pPr marL="171450" indent="-171450">
                        <a:buFont typeface="Arial" panose="020B0604020202020204" pitchFamily="34" charset="0"/>
                        <a:buChar char="•"/>
                      </a:pPr>
                      <a:r>
                        <a:rPr lang="en-MY" sz="1600" dirty="0">
                          <a:latin typeface="Times New Roman" panose="02020603050405020304" pitchFamily="18" charset="0"/>
                          <a:cs typeface="Times New Roman" panose="02020603050405020304" pitchFamily="18" charset="0"/>
                        </a:rPr>
                        <a:t>It is difficult to have high prediction accuracy when a dataset has too many attributes and a skewed class distribution</a:t>
                      </a:r>
                    </a:p>
                    <a:p>
                      <a:pPr marL="171450" indent="-171450">
                        <a:buFont typeface="Arial" panose="020B0604020202020204" pitchFamily="34" charset="0"/>
                        <a:buChar char="•"/>
                      </a:pPr>
                      <a:r>
                        <a:rPr lang="en-MY" sz="1600" dirty="0">
                          <a:latin typeface="Times New Roman" panose="02020603050405020304" pitchFamily="18" charset="0"/>
                          <a:cs typeface="Times New Roman" panose="02020603050405020304" pitchFamily="18" charset="0"/>
                        </a:rPr>
                        <a:t>The data-level approach is improper for discrete attributes and can be time-consuming and ineffective for performance improvement</a:t>
                      </a:r>
                      <a:endParaRPr lang="en-GB"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12974856"/>
                  </a:ext>
                </a:extLst>
              </a:tr>
              <a:tr h="412119">
                <a:tc>
                  <a:txBody>
                    <a:bodyPr/>
                    <a:lstStyle/>
                    <a:p>
                      <a:r>
                        <a:rPr lang="en-MY" sz="1600" dirty="0" err="1">
                          <a:latin typeface="Times New Roman" panose="02020603050405020304" pitchFamily="18" charset="0"/>
                          <a:cs typeface="Times New Roman" panose="02020603050405020304" pitchFamily="18" charset="0"/>
                        </a:rPr>
                        <a:t>Maroco</a:t>
                      </a:r>
                      <a:r>
                        <a:rPr lang="en-MY" sz="1600" dirty="0">
                          <a:latin typeface="Times New Roman" panose="02020603050405020304" pitchFamily="18" charset="0"/>
                          <a:cs typeface="Times New Roman" panose="02020603050405020304" pitchFamily="18" charset="0"/>
                        </a:rPr>
                        <a:t> et al. (2011)</a:t>
                      </a:r>
                      <a:endParaRPr lang="en-GB" sz="1600" dirty="0">
                        <a:latin typeface="Times New Roman" panose="02020603050405020304" pitchFamily="18" charset="0"/>
                        <a:cs typeface="Times New Roman" panose="02020603050405020304" pitchFamily="18" charset="0"/>
                      </a:endParaRPr>
                    </a:p>
                  </a:txBody>
                  <a:tcPr/>
                </a:tc>
                <a:tc>
                  <a:txBody>
                    <a:bodyPr/>
                    <a:lstStyle/>
                    <a:p>
                      <a:r>
                        <a:rPr lang="en-MY" sz="1600" dirty="0">
                          <a:latin typeface="Times New Roman" panose="02020603050405020304" pitchFamily="18" charset="0"/>
                          <a:cs typeface="Times New Roman" panose="02020603050405020304" pitchFamily="18" charset="0"/>
                        </a:rPr>
                        <a:t>Data mining methods in the prediction of</a:t>
                      </a:r>
                    </a:p>
                    <a:p>
                      <a:r>
                        <a:rPr lang="en-MY" sz="1600" dirty="0">
                          <a:latin typeface="Times New Roman" panose="02020603050405020304" pitchFamily="18" charset="0"/>
                          <a:cs typeface="Times New Roman" panose="02020603050405020304" pitchFamily="18" charset="0"/>
                        </a:rPr>
                        <a:t>Dementia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600" dirty="0">
                          <a:latin typeface="Times New Roman" panose="02020603050405020304" pitchFamily="18" charset="0"/>
                          <a:cs typeface="Times New Roman" panose="02020603050405020304" pitchFamily="18" charset="0"/>
                        </a:rPr>
                        <a:t>Logistic Regression, Neural</a:t>
                      </a:r>
                    </a:p>
                    <a:p>
                      <a:pPr marL="0" marR="0" lvl="0" indent="0" algn="l" defTabSz="914400" rtl="0" eaLnBrk="1" fontAlgn="auto" latinLnBrk="0" hangingPunct="1">
                        <a:lnSpc>
                          <a:spcPct val="100000"/>
                        </a:lnSpc>
                        <a:spcBef>
                          <a:spcPts val="0"/>
                        </a:spcBef>
                        <a:spcAft>
                          <a:spcPts val="0"/>
                        </a:spcAft>
                        <a:buClrTx/>
                        <a:buSzTx/>
                        <a:buFontTx/>
                        <a:buNone/>
                        <a:tabLst/>
                        <a:defRPr/>
                      </a:pPr>
                      <a:r>
                        <a:rPr lang="en-MY" sz="1600" dirty="0">
                          <a:latin typeface="Times New Roman" panose="02020603050405020304" pitchFamily="18" charset="0"/>
                          <a:cs typeface="Times New Roman" panose="02020603050405020304" pitchFamily="18" charset="0"/>
                        </a:rPr>
                        <a:t>Networks, </a:t>
                      </a:r>
                      <a:r>
                        <a:rPr lang="en-MY" sz="1600" b="1" dirty="0">
                          <a:latin typeface="Times New Roman" panose="02020603050405020304" pitchFamily="18" charset="0"/>
                          <a:cs typeface="Times New Roman" panose="02020603050405020304" pitchFamily="18" charset="0"/>
                        </a:rPr>
                        <a:t>Support Vector Machines</a:t>
                      </a:r>
                      <a:r>
                        <a:rPr lang="en-MY" sz="1600" dirty="0">
                          <a:latin typeface="Times New Roman" panose="02020603050405020304" pitchFamily="18" charset="0"/>
                          <a:cs typeface="Times New Roman" panose="02020603050405020304" pitchFamily="18" charset="0"/>
                        </a:rPr>
                        <a:t>, Classification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MY" sz="1600" dirty="0">
                          <a:latin typeface="Times New Roman" panose="02020603050405020304" pitchFamily="18" charset="0"/>
                          <a:cs typeface="Times New Roman" panose="02020603050405020304" pitchFamily="18" charset="0"/>
                        </a:rPr>
                        <a:t>Trees and Random Forests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SVM has the highest accuracy among all</a:t>
                      </a:r>
                    </a:p>
                  </a:txBody>
                  <a:tcPr/>
                </a:tc>
                <a:tc>
                  <a:txBody>
                    <a:bodyPr/>
                    <a:lstStyle/>
                    <a:p>
                      <a:pPr marL="171450" indent="-171450">
                        <a:buFont typeface="Arial" panose="020B0604020202020204" pitchFamily="34" charset="0"/>
                        <a:buChar char="•"/>
                      </a:pPr>
                      <a:r>
                        <a:rPr lang="en-MY" sz="1600" dirty="0">
                          <a:latin typeface="Times New Roman" panose="02020603050405020304" pitchFamily="18" charset="0"/>
                          <a:cs typeface="Times New Roman" panose="02020603050405020304" pitchFamily="18" charset="0"/>
                        </a:rPr>
                        <a:t>Results are highly dependent on the initial selection of parameters</a:t>
                      </a:r>
                      <a:endParaRPr lang="en-GB"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19521941"/>
                  </a:ext>
                </a:extLst>
              </a:tr>
            </a:tbl>
          </a:graphicData>
        </a:graphic>
      </p:graphicFrame>
      <p:sp>
        <p:nvSpPr>
          <p:cNvPr id="5" name="Content Placeholder 2">
            <a:extLst>
              <a:ext uri="{FF2B5EF4-FFF2-40B4-BE49-F238E27FC236}">
                <a16:creationId xmlns:a16="http://schemas.microsoft.com/office/drawing/2014/main" id="{A38B0DDE-EF3B-48BE-96F6-1F57529487E8}"/>
              </a:ext>
            </a:extLst>
          </p:cNvPr>
          <p:cNvSpPr txBox="1">
            <a:spLocks/>
          </p:cNvSpPr>
          <p:nvPr/>
        </p:nvSpPr>
        <p:spPr>
          <a:xfrm>
            <a:off x="1280160" y="1982203"/>
            <a:ext cx="9628632" cy="4882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lgn="just">
              <a:buFont typeface="Wingdings" panose="05000000000000000000" pitchFamily="2" charset="2"/>
              <a:buNone/>
            </a:pPr>
            <a:r>
              <a:rPr lang="en-GB" dirty="0">
                <a:latin typeface="Times New Roman" panose="02020603050405020304" pitchFamily="18" charset="0"/>
                <a:cs typeface="Times New Roman" panose="02020603050405020304" pitchFamily="18" charset="0"/>
              </a:rPr>
              <a:t>Classification Model </a:t>
            </a:r>
            <a:r>
              <a:rPr lang="en-GB" strike="sngStrike" dirty="0">
                <a:latin typeface="Times New Roman" panose="02020603050405020304" pitchFamily="18" charset="0"/>
                <a:cs typeface="Times New Roman" panose="02020603050405020304" pitchFamily="18" charset="0"/>
              </a:rPr>
              <a:t>(Methodological Literature Review)</a:t>
            </a:r>
            <a:endParaRPr lang="en-MY" strike="sngStrike"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81AFA62F-D8CC-443D-8653-52FD96A6462B}"/>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11</a:t>
            </a:fld>
            <a:endParaRPr lang="en-MY" dirty="0"/>
          </a:p>
        </p:txBody>
      </p:sp>
    </p:spTree>
    <p:extLst>
      <p:ext uri="{BB962C8B-B14F-4D97-AF65-F5344CB8AC3E}">
        <p14:creationId xmlns:p14="http://schemas.microsoft.com/office/powerpoint/2010/main" val="1029556190"/>
      </p:ext>
    </p:extLst>
  </p:cSld>
  <p:clrMapOvr>
    <a:masterClrMapping/>
  </p:clrMapOvr>
  <mc:AlternateContent xmlns:mc="http://schemas.openxmlformats.org/markup-compatibility/2006" xmlns:p14="http://schemas.microsoft.com/office/powerpoint/2010/main">
    <mc:Choice Requires="p14">
      <p:transition spd="med" p14:dur="700" advTm="15799">
        <p:fade/>
      </p:transition>
    </mc:Choice>
    <mc:Fallback xmlns="">
      <p:transition spd="med" advTm="15799">
        <p:fade/>
      </p:transition>
    </mc:Fallback>
  </mc:AlternateContent>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E72C-4A29-465A-BD4F-0DCD62C8CA7C}"/>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LITERATURE REVIEW ANALYSIS</a:t>
            </a:r>
            <a:endParaRPr lang="en-MY" sz="4000" dirty="0">
              <a:latin typeface="Times New Roman" panose="02020603050405020304" pitchFamily="18" charset="0"/>
              <a:cs typeface="Times New Roman" panose="02020603050405020304" pitchFamily="18" charset="0"/>
            </a:endParaRPr>
          </a:p>
        </p:txBody>
      </p:sp>
      <p:graphicFrame>
        <p:nvGraphicFramePr>
          <p:cNvPr id="4" name="Content Placeholder 3">
            <a:extLst>
              <a:ext uri="{FF2B5EF4-FFF2-40B4-BE49-F238E27FC236}">
                <a16:creationId xmlns:a16="http://schemas.microsoft.com/office/drawing/2014/main" id="{3E957ADB-6534-456C-B322-5CB0B4BAB953}"/>
              </a:ext>
            </a:extLst>
          </p:cNvPr>
          <p:cNvGraphicFramePr>
            <a:graphicFrameLocks noGrp="1"/>
          </p:cNvGraphicFramePr>
          <p:nvPr>
            <p:ph idx="1"/>
            <p:extLst>
              <p:ext uri="{D42A27DB-BD31-4B8C-83A1-F6EECF244321}">
                <p14:modId xmlns:p14="http://schemas.microsoft.com/office/powerpoint/2010/main" val="1875438128"/>
              </p:ext>
            </p:extLst>
          </p:nvPr>
        </p:nvGraphicFramePr>
        <p:xfrm>
          <a:off x="436026" y="2517258"/>
          <a:ext cx="11316900" cy="4131900"/>
        </p:xfrm>
        <a:graphic>
          <a:graphicData uri="http://schemas.openxmlformats.org/drawingml/2006/table">
            <a:tbl>
              <a:tblPr firstRow="1" bandRow="1">
                <a:tableStyleId>{5C22544A-7EE6-4342-B048-85BDC9FD1C3A}</a:tableStyleId>
              </a:tblPr>
              <a:tblGrid>
                <a:gridCol w="1884142">
                  <a:extLst>
                    <a:ext uri="{9D8B030D-6E8A-4147-A177-3AD203B41FA5}">
                      <a16:colId xmlns:a16="http://schemas.microsoft.com/office/drawing/2014/main" val="2007130896"/>
                    </a:ext>
                  </a:extLst>
                </a:gridCol>
                <a:gridCol w="1941850">
                  <a:extLst>
                    <a:ext uri="{9D8B030D-6E8A-4147-A177-3AD203B41FA5}">
                      <a16:colId xmlns:a16="http://schemas.microsoft.com/office/drawing/2014/main" val="1238473367"/>
                    </a:ext>
                  </a:extLst>
                </a:gridCol>
                <a:gridCol w="2549940">
                  <a:extLst>
                    <a:ext uri="{9D8B030D-6E8A-4147-A177-3AD203B41FA5}">
                      <a16:colId xmlns:a16="http://schemas.microsoft.com/office/drawing/2014/main" val="267693193"/>
                    </a:ext>
                  </a:extLst>
                </a:gridCol>
                <a:gridCol w="1530710">
                  <a:extLst>
                    <a:ext uri="{9D8B030D-6E8A-4147-A177-3AD203B41FA5}">
                      <a16:colId xmlns:a16="http://schemas.microsoft.com/office/drawing/2014/main" val="126031606"/>
                    </a:ext>
                  </a:extLst>
                </a:gridCol>
                <a:gridCol w="3410258">
                  <a:extLst>
                    <a:ext uri="{9D8B030D-6E8A-4147-A177-3AD203B41FA5}">
                      <a16:colId xmlns:a16="http://schemas.microsoft.com/office/drawing/2014/main" val="582700772"/>
                    </a:ext>
                  </a:extLst>
                </a:gridCol>
              </a:tblGrid>
              <a:tr h="443820">
                <a:tc>
                  <a:txBody>
                    <a:bodyPr/>
                    <a:lstStyle/>
                    <a:p>
                      <a:r>
                        <a:rPr lang="en-MY" sz="2200" dirty="0">
                          <a:latin typeface="Times New Roman" panose="02020603050405020304" pitchFamily="18" charset="0"/>
                          <a:cs typeface="Times New Roman" panose="02020603050405020304" pitchFamily="18" charset="0"/>
                        </a:rPr>
                        <a:t>Reference</a:t>
                      </a:r>
                      <a:endParaRPr lang="en-GB" sz="2200" dirty="0">
                        <a:latin typeface="Times New Roman" panose="02020603050405020304" pitchFamily="18" charset="0"/>
                        <a:cs typeface="Times New Roman" panose="02020603050405020304" pitchFamily="18" charset="0"/>
                      </a:endParaRPr>
                    </a:p>
                  </a:txBody>
                  <a:tcPr/>
                </a:tc>
                <a:tc>
                  <a:txBody>
                    <a:bodyPr/>
                    <a:lstStyle/>
                    <a:p>
                      <a:r>
                        <a:rPr lang="en-MY" sz="2200" dirty="0">
                          <a:latin typeface="Times New Roman" panose="02020603050405020304" pitchFamily="18" charset="0"/>
                          <a:cs typeface="Times New Roman" panose="02020603050405020304" pitchFamily="18" charset="0"/>
                        </a:rPr>
                        <a:t>Title</a:t>
                      </a:r>
                      <a:endParaRPr lang="en-GB" sz="2200" dirty="0">
                        <a:latin typeface="Times New Roman" panose="02020603050405020304" pitchFamily="18" charset="0"/>
                        <a:cs typeface="Times New Roman" panose="02020603050405020304" pitchFamily="18" charset="0"/>
                      </a:endParaRPr>
                    </a:p>
                  </a:txBody>
                  <a:tcPr/>
                </a:tc>
                <a:tc>
                  <a:txBody>
                    <a:bodyPr/>
                    <a:lstStyle/>
                    <a:p>
                      <a:r>
                        <a:rPr lang="en-MY" sz="2200" dirty="0">
                          <a:latin typeface="Times New Roman" panose="02020603050405020304" pitchFamily="18" charset="0"/>
                          <a:cs typeface="Times New Roman" panose="02020603050405020304" pitchFamily="18" charset="0"/>
                        </a:rPr>
                        <a:t>Model/Technique</a:t>
                      </a:r>
                      <a:endParaRPr lang="en-GB" sz="2200" dirty="0">
                        <a:latin typeface="Times New Roman" panose="02020603050405020304" pitchFamily="18" charset="0"/>
                        <a:cs typeface="Times New Roman" panose="02020603050405020304" pitchFamily="18" charset="0"/>
                      </a:endParaRPr>
                    </a:p>
                  </a:txBody>
                  <a:tcPr/>
                </a:tc>
                <a:tc>
                  <a:txBody>
                    <a:bodyPr/>
                    <a:lstStyle/>
                    <a:p>
                      <a:r>
                        <a:rPr lang="en-GB" sz="2200" dirty="0">
                          <a:latin typeface="Times New Roman" panose="02020603050405020304" pitchFamily="18" charset="0"/>
                          <a:cs typeface="Times New Roman" panose="02020603050405020304" pitchFamily="18" charset="0"/>
                        </a:rPr>
                        <a:t>Evaluation</a:t>
                      </a:r>
                    </a:p>
                  </a:txBody>
                  <a:tcPr/>
                </a:tc>
                <a:tc>
                  <a:txBody>
                    <a:bodyPr/>
                    <a:lstStyle/>
                    <a:p>
                      <a:r>
                        <a:rPr lang="en-MY" sz="2200" dirty="0">
                          <a:latin typeface="Times New Roman" panose="02020603050405020304" pitchFamily="18" charset="0"/>
                          <a:cs typeface="Times New Roman" panose="02020603050405020304" pitchFamily="18" charset="0"/>
                        </a:rPr>
                        <a:t>Limitations</a:t>
                      </a:r>
                      <a:endParaRPr lang="en-GB" sz="2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266629060"/>
                  </a:ext>
                </a:extLst>
              </a:tr>
              <a:tr h="948299">
                <a:tc>
                  <a:txBody>
                    <a:bodyPr/>
                    <a:lstStyle/>
                    <a:p>
                      <a:r>
                        <a:rPr lang="en-MY" sz="1600" dirty="0">
                          <a:latin typeface="Times New Roman" panose="02020603050405020304" pitchFamily="18" charset="0"/>
                          <a:cs typeface="Times New Roman" panose="02020603050405020304" pitchFamily="18" charset="0"/>
                        </a:rPr>
                        <a:t>Cai et al. (2021)</a:t>
                      </a:r>
                      <a:endParaRPr lang="en-GB" sz="1600" dirty="0">
                        <a:latin typeface="Times New Roman" panose="02020603050405020304" pitchFamily="18" charset="0"/>
                        <a:cs typeface="Times New Roman" panose="02020603050405020304" pitchFamily="18" charset="0"/>
                      </a:endParaRPr>
                    </a:p>
                  </a:txBody>
                  <a:tcPr/>
                </a:tc>
                <a:tc>
                  <a:txBody>
                    <a:bodyPr/>
                    <a:lstStyle/>
                    <a:p>
                      <a:r>
                        <a:rPr lang="en-MY" sz="1600" dirty="0">
                          <a:latin typeface="Times New Roman" panose="02020603050405020304" pitchFamily="18" charset="0"/>
                          <a:cs typeface="Times New Roman" panose="02020603050405020304" pitchFamily="18" charset="0"/>
                        </a:rPr>
                        <a:t>A method for modelling greenhouse temperature using gradient boost decision tree</a:t>
                      </a:r>
                      <a:endParaRPr lang="en-GB"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600" dirty="0">
                          <a:latin typeface="Times New Roman" panose="02020603050405020304" pitchFamily="18" charset="0"/>
                          <a:cs typeface="Times New Roman" panose="02020603050405020304" pitchFamily="18" charset="0"/>
                        </a:rPr>
                        <a:t>Gradient Boost Decision Tree</a:t>
                      </a:r>
                      <a:endParaRPr lang="en-GB"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98% accuracy</a:t>
                      </a:r>
                    </a:p>
                  </a:txBody>
                  <a:tcPr/>
                </a:tc>
                <a:tc>
                  <a:txBody>
                    <a:bodyPr/>
                    <a:lstStyle/>
                    <a:p>
                      <a:pPr marL="171450" indent="-171450">
                        <a:buFont typeface="Arial" panose="020B0604020202020204" pitchFamily="34" charset="0"/>
                        <a:buChar char="•"/>
                      </a:pPr>
                      <a:r>
                        <a:rPr lang="en-MY" sz="1600" dirty="0">
                          <a:latin typeface="Times New Roman" panose="02020603050405020304" pitchFamily="18" charset="0"/>
                          <a:cs typeface="Times New Roman" panose="02020603050405020304" pitchFamily="18" charset="0"/>
                        </a:rPr>
                        <a:t>Algorithm needs large iteration times to converge whose computation process needs processor with reasonable performance.</a:t>
                      </a:r>
                      <a:endParaRPr lang="en-GB"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12974856"/>
                  </a:ext>
                </a:extLst>
              </a:tr>
              <a:tr h="412119">
                <a:tc>
                  <a:txBody>
                    <a:bodyPr/>
                    <a:lstStyle/>
                    <a:p>
                      <a:r>
                        <a:rPr lang="en-GB" sz="1600" dirty="0">
                          <a:latin typeface="Times New Roman" panose="02020603050405020304" pitchFamily="18" charset="0"/>
                          <a:cs typeface="Times New Roman" panose="02020603050405020304" pitchFamily="18" charset="0"/>
                        </a:rPr>
                        <a:t>Sun et al. (2004)</a:t>
                      </a:r>
                    </a:p>
                  </a:txBody>
                  <a:tcPr/>
                </a:tc>
                <a:tc>
                  <a:txBody>
                    <a:bodyPr/>
                    <a:lstStyle/>
                    <a:p>
                      <a:r>
                        <a:rPr lang="en-GB" sz="1600" dirty="0">
                          <a:latin typeface="Times New Roman" panose="02020603050405020304" pitchFamily="18" charset="0"/>
                          <a:cs typeface="Times New Roman" panose="02020603050405020304" pitchFamily="18" charset="0"/>
                        </a:rPr>
                        <a:t>Object detection using feature subset selection</a:t>
                      </a:r>
                      <a:endParaRPr lang="en-MY"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Support Vector Machine (SVM)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85 to 89% accuracy</a:t>
                      </a:r>
                    </a:p>
                  </a:txBody>
                  <a:tcPr/>
                </a:tc>
                <a:tc>
                  <a:txBody>
                    <a:bodyPr/>
                    <a:lstStyle/>
                    <a:p>
                      <a:pPr marL="171450" indent="-1714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Lack of entropy information gain measures for feature selection</a:t>
                      </a:r>
                    </a:p>
                    <a:p>
                      <a:pPr marL="171450" indent="-1714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Accuracy drops as size of feature grows</a:t>
                      </a:r>
                    </a:p>
                  </a:txBody>
                  <a:tcPr/>
                </a:tc>
                <a:extLst>
                  <a:ext uri="{0D108BD9-81ED-4DB2-BD59-A6C34878D82A}">
                    <a16:rowId xmlns:a16="http://schemas.microsoft.com/office/drawing/2014/main" val="3362087789"/>
                  </a:ext>
                </a:extLst>
              </a:tr>
              <a:tr h="412119">
                <a:tc>
                  <a:txBody>
                    <a:bodyPr/>
                    <a:lstStyle/>
                    <a:p>
                      <a:r>
                        <a:rPr lang="en-MY" sz="1600" dirty="0">
                          <a:latin typeface="Times New Roman" panose="02020603050405020304" pitchFamily="18" charset="0"/>
                          <a:cs typeface="Times New Roman" panose="02020603050405020304" pitchFamily="18" charset="0"/>
                        </a:rPr>
                        <a:t>Catal &amp; Nangir (2017)</a:t>
                      </a:r>
                      <a:endParaRPr lang="en-GB" sz="1600" dirty="0">
                        <a:latin typeface="Times New Roman" panose="02020603050405020304" pitchFamily="18" charset="0"/>
                        <a:cs typeface="Times New Roman" panose="02020603050405020304" pitchFamily="18" charset="0"/>
                      </a:endParaRPr>
                    </a:p>
                  </a:txBody>
                  <a:tcPr/>
                </a:tc>
                <a:tc>
                  <a:txBody>
                    <a:bodyPr/>
                    <a:lstStyle/>
                    <a:p>
                      <a:r>
                        <a:rPr lang="en-MY" sz="1600" dirty="0">
                          <a:latin typeface="Times New Roman" panose="02020603050405020304" pitchFamily="18" charset="0"/>
                          <a:cs typeface="Times New Roman" panose="02020603050405020304" pitchFamily="18" charset="0"/>
                        </a:rPr>
                        <a:t>A sentiment classification model based on multiple classifiers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Y" sz="1600" dirty="0">
                          <a:latin typeface="Times New Roman" panose="02020603050405020304" pitchFamily="18" charset="0"/>
                          <a:cs typeface="Times New Roman" panose="02020603050405020304" pitchFamily="18" charset="0"/>
                        </a:rPr>
                        <a:t>Naïve Bayes, Bagging, SVM, Vote-based ensemble hybrid method</a:t>
                      </a:r>
                      <a:endParaRPr lang="en-GB" sz="1600"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latin typeface="Times New Roman" panose="02020603050405020304" pitchFamily="18" charset="0"/>
                          <a:cs typeface="Times New Roman" panose="02020603050405020304" pitchFamily="18" charset="0"/>
                        </a:rPr>
                        <a:t>80 to 86% accuracy</a:t>
                      </a:r>
                    </a:p>
                  </a:txBody>
                  <a:tcPr/>
                </a:tc>
                <a:tc>
                  <a:txBody>
                    <a:bodyPr/>
                    <a:lstStyle/>
                    <a:p>
                      <a:pPr marL="171450" indent="-171450">
                        <a:buFont typeface="Arial" panose="020B0604020202020204" pitchFamily="34" charset="0"/>
                        <a:buChar char="•"/>
                      </a:pPr>
                      <a:r>
                        <a:rPr lang="en-GB" sz="1600" dirty="0">
                          <a:latin typeface="Times New Roman" panose="02020603050405020304" pitchFamily="18" charset="0"/>
                          <a:cs typeface="Times New Roman" panose="02020603050405020304" pitchFamily="18" charset="0"/>
                        </a:rPr>
                        <a:t>E</a:t>
                      </a:r>
                      <a:r>
                        <a:rPr lang="en-MY" sz="1600" dirty="0" err="1">
                          <a:latin typeface="Times New Roman" panose="02020603050405020304" pitchFamily="18" charset="0"/>
                          <a:cs typeface="Times New Roman" panose="02020603050405020304" pitchFamily="18" charset="0"/>
                        </a:rPr>
                        <a:t>xperiments</a:t>
                      </a:r>
                      <a:r>
                        <a:rPr lang="en-MY" sz="1600" dirty="0">
                          <a:latin typeface="Times New Roman" panose="02020603050405020304" pitchFamily="18" charset="0"/>
                          <a:cs typeface="Times New Roman" panose="02020603050405020304" pitchFamily="18" charset="0"/>
                        </a:rPr>
                        <a:t> were performed on three domains.</a:t>
                      </a:r>
                    </a:p>
                    <a:p>
                      <a:pPr marL="171450" indent="-171450">
                        <a:buFont typeface="Arial" panose="020B0604020202020204" pitchFamily="34" charset="0"/>
                        <a:buChar char="•"/>
                      </a:pPr>
                      <a:r>
                        <a:rPr lang="en-MY" sz="1600" dirty="0">
                          <a:latin typeface="Times New Roman" panose="02020603050405020304" pitchFamily="18" charset="0"/>
                          <a:cs typeface="Times New Roman" panose="02020603050405020304" pitchFamily="18" charset="0"/>
                        </a:rPr>
                        <a:t>Time-consuming and expensive to label dataset.</a:t>
                      </a:r>
                      <a:endParaRPr lang="en-GB"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19521941"/>
                  </a:ext>
                </a:extLst>
              </a:tr>
            </a:tbl>
          </a:graphicData>
        </a:graphic>
      </p:graphicFrame>
      <p:sp>
        <p:nvSpPr>
          <p:cNvPr id="5" name="Content Placeholder 2">
            <a:extLst>
              <a:ext uri="{FF2B5EF4-FFF2-40B4-BE49-F238E27FC236}">
                <a16:creationId xmlns:a16="http://schemas.microsoft.com/office/drawing/2014/main" id="{A38B0DDE-EF3B-48BE-96F6-1F57529487E8}"/>
              </a:ext>
            </a:extLst>
          </p:cNvPr>
          <p:cNvSpPr txBox="1">
            <a:spLocks/>
          </p:cNvSpPr>
          <p:nvPr/>
        </p:nvSpPr>
        <p:spPr>
          <a:xfrm>
            <a:off x="1280160" y="1982203"/>
            <a:ext cx="9628632" cy="48828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lgn="just">
              <a:buFont typeface="Wingdings" panose="05000000000000000000" pitchFamily="2" charset="2"/>
              <a:buNone/>
            </a:pPr>
            <a:r>
              <a:rPr lang="en-GB" dirty="0">
                <a:latin typeface="Times New Roman" panose="02020603050405020304" pitchFamily="18" charset="0"/>
                <a:cs typeface="Times New Roman" panose="02020603050405020304" pitchFamily="18" charset="0"/>
              </a:rPr>
              <a:t>Classification Model </a:t>
            </a:r>
            <a:r>
              <a:rPr lang="en-GB" strike="sngStrike" dirty="0">
                <a:latin typeface="Times New Roman" panose="02020603050405020304" pitchFamily="18" charset="0"/>
                <a:cs typeface="Times New Roman" panose="02020603050405020304" pitchFamily="18" charset="0"/>
              </a:rPr>
              <a:t>(Methodological Literature Review)</a:t>
            </a:r>
            <a:endParaRPr lang="en-MY" strike="sngStrike"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0AC042BD-766A-4297-A4E9-D296C131D4A7}"/>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12</a:t>
            </a:fld>
            <a:endParaRPr lang="en-MY" dirty="0"/>
          </a:p>
        </p:txBody>
      </p:sp>
    </p:spTree>
    <p:extLst>
      <p:ext uri="{BB962C8B-B14F-4D97-AF65-F5344CB8AC3E}">
        <p14:creationId xmlns:p14="http://schemas.microsoft.com/office/powerpoint/2010/main" val="851955510"/>
      </p:ext>
    </p:extLst>
  </p:cSld>
  <p:clrMapOvr>
    <a:masterClrMapping/>
  </p:clrMapOvr>
  <mc:AlternateContent xmlns:mc="http://schemas.openxmlformats.org/markup-compatibility/2006" xmlns:p14="http://schemas.microsoft.com/office/powerpoint/2010/main">
    <mc:Choice Requires="p14">
      <p:transition spd="med" p14:dur="700" advTm="10254">
        <p:fade/>
      </p:transition>
    </mc:Choice>
    <mc:Fallback xmlns="">
      <p:transition spd="med" advTm="10254">
        <p:fade/>
      </p:transition>
    </mc:Fallback>
  </mc:AlternateContent>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E72C-4A29-465A-BD4F-0DCD62C8CA7C}"/>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RESEARCH METHODOLOGY</a:t>
            </a:r>
            <a:endParaRPr lang="en-MY" sz="4000" dirty="0">
              <a:latin typeface="Times New Roman" panose="02020603050405020304" pitchFamily="18" charset="0"/>
              <a:cs typeface="Times New Roman" panose="02020603050405020304" pitchFamily="18" charset="0"/>
            </a:endParaRPr>
          </a:p>
        </p:txBody>
      </p:sp>
      <p:graphicFrame>
        <p:nvGraphicFramePr>
          <p:cNvPr id="7" name="Content Placeholder 6">
            <a:extLst>
              <a:ext uri="{FF2B5EF4-FFF2-40B4-BE49-F238E27FC236}">
                <a16:creationId xmlns:a16="http://schemas.microsoft.com/office/drawing/2014/main" id="{89FA1D58-7CF5-4732-A126-B63A38DDB1D5}"/>
              </a:ext>
            </a:extLst>
          </p:cNvPr>
          <p:cNvGraphicFramePr>
            <a:graphicFrameLocks noGrp="1"/>
          </p:cNvGraphicFramePr>
          <p:nvPr>
            <p:ph idx="1"/>
            <p:extLst>
              <p:ext uri="{D42A27DB-BD31-4B8C-83A1-F6EECF244321}">
                <p14:modId xmlns:p14="http://schemas.microsoft.com/office/powerpoint/2010/main" val="2736912476"/>
              </p:ext>
            </p:extLst>
          </p:nvPr>
        </p:nvGraphicFramePr>
        <p:xfrm>
          <a:off x="673768" y="1828456"/>
          <a:ext cx="11149263" cy="48290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54CBFFBA-6B95-4A25-B5B4-D325CCCB372F}"/>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13</a:t>
            </a:fld>
            <a:endParaRPr lang="en-MY" dirty="0"/>
          </a:p>
        </p:txBody>
      </p:sp>
    </p:spTree>
    <p:extLst>
      <p:ext uri="{BB962C8B-B14F-4D97-AF65-F5344CB8AC3E}">
        <p14:creationId xmlns:p14="http://schemas.microsoft.com/office/powerpoint/2010/main" val="1147753523"/>
      </p:ext>
    </p:extLst>
  </p:cSld>
  <p:clrMapOvr>
    <a:masterClrMapping/>
  </p:clrMapOvr>
  <mc:AlternateContent xmlns:mc="http://schemas.openxmlformats.org/markup-compatibility/2006" xmlns:p14="http://schemas.microsoft.com/office/powerpoint/2010/main">
    <mc:Choice Requires="p14">
      <p:transition spd="med" p14:dur="700" advTm="22408">
        <p:fade/>
      </p:transition>
    </mc:Choice>
    <mc:Fallback xmlns="">
      <p:transition spd="med" advTm="22408">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E72C-4A29-465A-BD4F-0DCD62C8CA7C}"/>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RESEARCH METHODOLOGY</a:t>
            </a:r>
            <a:endParaRPr lang="en-MY"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49DA27-55AD-4D19-9A12-714278223DA9}"/>
              </a:ext>
            </a:extLst>
          </p:cNvPr>
          <p:cNvSpPr>
            <a:spLocks noGrp="1"/>
          </p:cNvSpPr>
          <p:nvPr>
            <p:ph idx="1"/>
          </p:nvPr>
        </p:nvSpPr>
        <p:spPr/>
        <p:txBody>
          <a:bodyPr/>
          <a:lstStyle/>
          <a:p>
            <a:pPr marL="0" indent="0" algn="just">
              <a:buNone/>
            </a:pPr>
            <a:r>
              <a:rPr lang="en-MY" sz="3000" dirty="0">
                <a:latin typeface="Times New Roman" panose="02020603050405020304" pitchFamily="18" charset="0"/>
                <a:cs typeface="Times New Roman" panose="02020603050405020304" pitchFamily="18" charset="0"/>
              </a:rPr>
              <a:t>Problem Identification </a:t>
            </a:r>
          </a:p>
          <a:p>
            <a:pPr algn="just"/>
            <a:r>
              <a:rPr lang="en-MY" dirty="0">
                <a:latin typeface="Times New Roman" panose="02020603050405020304" pitchFamily="18" charset="0"/>
                <a:cs typeface="Times New Roman" panose="02020603050405020304" pitchFamily="18" charset="0"/>
              </a:rPr>
              <a:t>Mainly involved with literature review and preliminary study. </a:t>
            </a:r>
          </a:p>
          <a:p>
            <a:pPr algn="just"/>
            <a:r>
              <a:rPr lang="en-MY" dirty="0">
                <a:latin typeface="Times New Roman" panose="02020603050405020304" pitchFamily="18" charset="0"/>
                <a:cs typeface="Times New Roman" panose="02020603050405020304" pitchFamily="18" charset="0"/>
              </a:rPr>
              <a:t>The research problem is identified by reviewing previous work through literature analysis related to online instructional strategies, the concept of learning style, personalization, machine learning and information extracted by comparing all the previous works.</a:t>
            </a:r>
          </a:p>
          <a:p>
            <a:pPr algn="just"/>
            <a:endParaRPr lang="en-MY"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603CDCF-271B-4E53-8272-376A56A82C01}"/>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14</a:t>
            </a:fld>
            <a:endParaRPr lang="en-MY" dirty="0"/>
          </a:p>
        </p:txBody>
      </p:sp>
    </p:spTree>
    <p:extLst>
      <p:ext uri="{BB962C8B-B14F-4D97-AF65-F5344CB8AC3E}">
        <p14:creationId xmlns:p14="http://schemas.microsoft.com/office/powerpoint/2010/main" val="444257560"/>
      </p:ext>
    </p:extLst>
  </p:cSld>
  <p:clrMapOvr>
    <a:masterClrMapping/>
  </p:clrMapOvr>
  <mc:AlternateContent xmlns:mc="http://schemas.openxmlformats.org/markup-compatibility/2006" xmlns:p14="http://schemas.microsoft.com/office/powerpoint/2010/main">
    <mc:Choice Requires="p14">
      <p:transition spd="med" p14:dur="700" advTm="21033">
        <p:fade/>
      </p:transition>
    </mc:Choice>
    <mc:Fallback xmlns="">
      <p:transition spd="med" advTm="21033">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E72C-4A29-465A-BD4F-0DCD62C8CA7C}"/>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RESEARCH METHODOLOGY</a:t>
            </a:r>
            <a:endParaRPr lang="en-MY"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49DA27-55AD-4D19-9A12-714278223DA9}"/>
              </a:ext>
            </a:extLst>
          </p:cNvPr>
          <p:cNvSpPr>
            <a:spLocks noGrp="1"/>
          </p:cNvSpPr>
          <p:nvPr>
            <p:ph idx="1"/>
          </p:nvPr>
        </p:nvSpPr>
        <p:spPr/>
        <p:txBody>
          <a:bodyPr/>
          <a:lstStyle/>
          <a:p>
            <a:pPr marL="0" indent="0" algn="just">
              <a:buNone/>
            </a:pPr>
            <a:r>
              <a:rPr lang="en-MY" sz="3000" dirty="0">
                <a:latin typeface="Times New Roman" panose="02020603050405020304" pitchFamily="18" charset="0"/>
                <a:cs typeface="Times New Roman" panose="02020603050405020304" pitchFamily="18" charset="0"/>
              </a:rPr>
              <a:t>Data Collection </a:t>
            </a:r>
          </a:p>
          <a:p>
            <a:pPr algn="just"/>
            <a:r>
              <a:rPr lang="en-MY" dirty="0">
                <a:latin typeface="Times New Roman" panose="02020603050405020304" pitchFamily="18" charset="0"/>
                <a:cs typeface="Times New Roman" panose="02020603050405020304" pitchFamily="18" charset="0"/>
              </a:rPr>
              <a:t>A questionnaire has been distributed accordingly within the research period to collect scaled preference and psychological input from students.</a:t>
            </a:r>
          </a:p>
          <a:p>
            <a:pPr algn="just"/>
            <a:endParaRPr lang="en-MY" dirty="0">
              <a:latin typeface="Times New Roman" panose="02020603050405020304" pitchFamily="18" charset="0"/>
              <a:cs typeface="Times New Roman" panose="02020603050405020304" pitchFamily="18" charset="0"/>
            </a:endParaRPr>
          </a:p>
          <a:p>
            <a:pPr algn="just"/>
            <a:endParaRPr lang="en-MY" dirty="0">
              <a:latin typeface="Times New Roman" panose="02020603050405020304" pitchFamily="18" charset="0"/>
              <a:cs typeface="Times New Roman" panose="02020603050405020304" pitchFamily="18" charset="0"/>
            </a:endParaRPr>
          </a:p>
          <a:p>
            <a:pPr algn="just"/>
            <a:endParaRPr lang="en-MY" dirty="0">
              <a:latin typeface="Times New Roman" panose="02020603050405020304" pitchFamily="18" charset="0"/>
              <a:cs typeface="Times New Roman" panose="02020603050405020304" pitchFamily="18" charset="0"/>
            </a:endParaRPr>
          </a:p>
          <a:p>
            <a:pPr algn="just"/>
            <a:r>
              <a:rPr lang="en-MY" dirty="0">
                <a:latin typeface="Times New Roman" panose="02020603050405020304" pitchFamily="18" charset="0"/>
                <a:cs typeface="Times New Roman" panose="02020603050405020304" pitchFamily="18" charset="0"/>
              </a:rPr>
              <a:t>Table on the following slides show the distribution of the respondents in term of their demographic profile.</a:t>
            </a:r>
          </a:p>
        </p:txBody>
      </p:sp>
      <p:sp>
        <p:nvSpPr>
          <p:cNvPr id="4" name="Rectangle 30">
            <a:extLst>
              <a:ext uri="{FF2B5EF4-FFF2-40B4-BE49-F238E27FC236}">
                <a16:creationId xmlns:a16="http://schemas.microsoft.com/office/drawing/2014/main" id="{68A6B14D-9404-421C-8AD7-4568E7AB0EC8}"/>
              </a:ext>
            </a:extLst>
          </p:cNvPr>
          <p:cNvSpPr/>
          <p:nvPr/>
        </p:nvSpPr>
        <p:spPr>
          <a:xfrm>
            <a:off x="2802976" y="3737811"/>
            <a:ext cx="1531341" cy="1465424"/>
          </a:xfrm>
          <a:custGeom>
            <a:avLst/>
            <a:gdLst/>
            <a:ahLst/>
            <a:cxnLst/>
            <a:rect l="l" t="t" r="r" b="b"/>
            <a:pathLst>
              <a:path w="3240000" h="3230531">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rgbClr val="49545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rgbClr val="40B9C8"/>
              </a:solidFill>
            </a:endParaRPr>
          </a:p>
        </p:txBody>
      </p:sp>
      <p:sp>
        <p:nvSpPr>
          <p:cNvPr id="5" name="Round Same Side Corner Rectangle 8">
            <a:extLst>
              <a:ext uri="{FF2B5EF4-FFF2-40B4-BE49-F238E27FC236}">
                <a16:creationId xmlns:a16="http://schemas.microsoft.com/office/drawing/2014/main" id="{220FAC07-F91F-4463-9EB0-C21D9733EEE5}"/>
              </a:ext>
            </a:extLst>
          </p:cNvPr>
          <p:cNvSpPr/>
          <p:nvPr/>
        </p:nvSpPr>
        <p:spPr>
          <a:xfrm>
            <a:off x="5923665" y="3737698"/>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sz="2700"/>
          </a:p>
        </p:txBody>
      </p:sp>
      <p:sp>
        <p:nvSpPr>
          <p:cNvPr id="6" name="Round Same Side Corner Rectangle 8">
            <a:extLst>
              <a:ext uri="{FF2B5EF4-FFF2-40B4-BE49-F238E27FC236}">
                <a16:creationId xmlns:a16="http://schemas.microsoft.com/office/drawing/2014/main" id="{1317B1FF-BC76-4B23-87F2-A26A42CD124C}"/>
              </a:ext>
            </a:extLst>
          </p:cNvPr>
          <p:cNvSpPr/>
          <p:nvPr/>
        </p:nvSpPr>
        <p:spPr>
          <a:xfrm>
            <a:off x="6583169" y="4521088"/>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sz="2700"/>
          </a:p>
        </p:txBody>
      </p:sp>
      <p:sp>
        <p:nvSpPr>
          <p:cNvPr id="7" name="Round Same Side Corner Rectangle 8">
            <a:extLst>
              <a:ext uri="{FF2B5EF4-FFF2-40B4-BE49-F238E27FC236}">
                <a16:creationId xmlns:a16="http://schemas.microsoft.com/office/drawing/2014/main" id="{ADE46558-DF25-48A5-A424-ACBD2DBA1D8D}"/>
              </a:ext>
            </a:extLst>
          </p:cNvPr>
          <p:cNvSpPr/>
          <p:nvPr/>
        </p:nvSpPr>
        <p:spPr>
          <a:xfrm>
            <a:off x="7163882" y="4521088"/>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sz="2700"/>
          </a:p>
        </p:txBody>
      </p:sp>
      <p:sp>
        <p:nvSpPr>
          <p:cNvPr id="8" name="Round Same Side Corner Rectangle 20">
            <a:extLst>
              <a:ext uri="{FF2B5EF4-FFF2-40B4-BE49-F238E27FC236}">
                <a16:creationId xmlns:a16="http://schemas.microsoft.com/office/drawing/2014/main" id="{626FB79F-DD74-4027-8CF7-D0A3C146A720}"/>
              </a:ext>
            </a:extLst>
          </p:cNvPr>
          <p:cNvSpPr/>
          <p:nvPr/>
        </p:nvSpPr>
        <p:spPr>
          <a:xfrm rot="10800000">
            <a:off x="6521335" y="3737698"/>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sz="2700"/>
          </a:p>
        </p:txBody>
      </p:sp>
      <p:sp>
        <p:nvSpPr>
          <p:cNvPr id="9" name="Round Same Side Corner Rectangle 20">
            <a:extLst>
              <a:ext uri="{FF2B5EF4-FFF2-40B4-BE49-F238E27FC236}">
                <a16:creationId xmlns:a16="http://schemas.microsoft.com/office/drawing/2014/main" id="{0F9DACFF-D29E-4783-97E9-CAE8A3ADC7AA}"/>
              </a:ext>
            </a:extLst>
          </p:cNvPr>
          <p:cNvSpPr/>
          <p:nvPr/>
        </p:nvSpPr>
        <p:spPr>
          <a:xfrm rot="10800000">
            <a:off x="7683002" y="3734639"/>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sz="2700"/>
          </a:p>
        </p:txBody>
      </p:sp>
      <p:sp>
        <p:nvSpPr>
          <p:cNvPr id="10" name="Round Same Side Corner Rectangle 20">
            <a:extLst>
              <a:ext uri="{FF2B5EF4-FFF2-40B4-BE49-F238E27FC236}">
                <a16:creationId xmlns:a16="http://schemas.microsoft.com/office/drawing/2014/main" id="{2D87F9BA-1E70-42D9-ACA1-D8E2726DCD9B}"/>
              </a:ext>
            </a:extLst>
          </p:cNvPr>
          <p:cNvSpPr/>
          <p:nvPr/>
        </p:nvSpPr>
        <p:spPr>
          <a:xfrm rot="10800000">
            <a:off x="5892748" y="4518031"/>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sz="2700"/>
          </a:p>
        </p:txBody>
      </p:sp>
      <p:sp>
        <p:nvSpPr>
          <p:cNvPr id="11" name="Round Same Side Corner Rectangle 8">
            <a:extLst>
              <a:ext uri="{FF2B5EF4-FFF2-40B4-BE49-F238E27FC236}">
                <a16:creationId xmlns:a16="http://schemas.microsoft.com/office/drawing/2014/main" id="{6C2EA720-CD11-4C34-91A5-C5524D67EB5D}"/>
              </a:ext>
            </a:extLst>
          </p:cNvPr>
          <p:cNvSpPr/>
          <p:nvPr/>
        </p:nvSpPr>
        <p:spPr>
          <a:xfrm>
            <a:off x="7163882" y="3737697"/>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sz="2700"/>
          </a:p>
        </p:txBody>
      </p:sp>
      <p:sp>
        <p:nvSpPr>
          <p:cNvPr id="12" name="Round Same Side Corner Rectangle 8">
            <a:extLst>
              <a:ext uri="{FF2B5EF4-FFF2-40B4-BE49-F238E27FC236}">
                <a16:creationId xmlns:a16="http://schemas.microsoft.com/office/drawing/2014/main" id="{F3938249-E67E-4CCE-9F2A-7123CD497A09}"/>
              </a:ext>
            </a:extLst>
          </p:cNvPr>
          <p:cNvSpPr/>
          <p:nvPr/>
        </p:nvSpPr>
        <p:spPr>
          <a:xfrm>
            <a:off x="7713919" y="4518031"/>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sz="2700"/>
          </a:p>
        </p:txBody>
      </p:sp>
      <p:sp>
        <p:nvSpPr>
          <p:cNvPr id="13" name="Round Same Side Corner Rectangle 20">
            <a:extLst>
              <a:ext uri="{FF2B5EF4-FFF2-40B4-BE49-F238E27FC236}">
                <a16:creationId xmlns:a16="http://schemas.microsoft.com/office/drawing/2014/main" id="{EF9AE1C9-4D88-43F4-8A19-9E6A9B620673}"/>
              </a:ext>
            </a:extLst>
          </p:cNvPr>
          <p:cNvSpPr/>
          <p:nvPr/>
        </p:nvSpPr>
        <p:spPr>
          <a:xfrm rot="10800000">
            <a:off x="8688101" y="4518031"/>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sz="2700"/>
          </a:p>
        </p:txBody>
      </p:sp>
      <p:sp>
        <p:nvSpPr>
          <p:cNvPr id="14" name="Round Same Side Corner Rectangle 20">
            <a:extLst>
              <a:ext uri="{FF2B5EF4-FFF2-40B4-BE49-F238E27FC236}">
                <a16:creationId xmlns:a16="http://schemas.microsoft.com/office/drawing/2014/main" id="{DC21ED62-7482-4228-8449-FE0F6FD771AF}"/>
              </a:ext>
            </a:extLst>
          </p:cNvPr>
          <p:cNvSpPr/>
          <p:nvPr/>
        </p:nvSpPr>
        <p:spPr>
          <a:xfrm rot="10800000">
            <a:off x="8177020" y="4518031"/>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sz="2700"/>
          </a:p>
        </p:txBody>
      </p:sp>
      <p:sp>
        <p:nvSpPr>
          <p:cNvPr id="15" name="Round Same Side Corner Rectangle 20">
            <a:extLst>
              <a:ext uri="{FF2B5EF4-FFF2-40B4-BE49-F238E27FC236}">
                <a16:creationId xmlns:a16="http://schemas.microsoft.com/office/drawing/2014/main" id="{5CF03C7F-E749-491A-BD4F-2B843748C88D}"/>
              </a:ext>
            </a:extLst>
          </p:cNvPr>
          <p:cNvSpPr/>
          <p:nvPr/>
        </p:nvSpPr>
        <p:spPr>
          <a:xfrm rot="10800000">
            <a:off x="8688100" y="3734639"/>
            <a:ext cx="313136" cy="667981"/>
          </a:xfrm>
          <a:custGeom>
            <a:avLst/>
            <a:gdLst>
              <a:gd name="connsiteX0" fmla="*/ 1228565 w 1856332"/>
              <a:gd name="connsiteY0" fmla="*/ 3214674 h 3959924"/>
              <a:gd name="connsiteX1" fmla="*/ 622681 w 1856332"/>
              <a:gd name="connsiteY1" fmla="*/ 3214674 h 3959924"/>
              <a:gd name="connsiteX2" fmla="*/ 521281 w 1856332"/>
              <a:gd name="connsiteY2" fmla="*/ 3174669 h 3959924"/>
              <a:gd name="connsiteX3" fmla="*/ 466697 w 1856332"/>
              <a:gd name="connsiteY3" fmla="*/ 3144149 h 3959924"/>
              <a:gd name="connsiteX4" fmla="*/ 8303 w 1856332"/>
              <a:gd name="connsiteY4" fmla="*/ 1942070 h 3959924"/>
              <a:gd name="connsiteX5" fmla="*/ 81139 w 1856332"/>
              <a:gd name="connsiteY5" fmla="*/ 1779444 h 3959924"/>
              <a:gd name="connsiteX6" fmla="*/ 243764 w 1856332"/>
              <a:gd name="connsiteY6" fmla="*/ 1852280 h 3959924"/>
              <a:gd name="connsiteX7" fmla="*/ 504770 w 1856332"/>
              <a:gd name="connsiteY7" fmla="*/ 2536736 h 3959924"/>
              <a:gd name="connsiteX8" fmla="*/ 555637 w 1856332"/>
              <a:gd name="connsiteY8" fmla="*/ 2536736 h 3959924"/>
              <a:gd name="connsiteX9" fmla="*/ 226299 w 1856332"/>
              <a:gd name="connsiteY9" fmla="*/ 1210417 h 3959924"/>
              <a:gd name="connsiteX10" fmla="*/ 551784 w 1856332"/>
              <a:gd name="connsiteY10" fmla="*/ 1210417 h 3959924"/>
              <a:gd name="connsiteX11" fmla="*/ 551784 w 1856332"/>
              <a:gd name="connsiteY11" fmla="*/ 168335 h 3959924"/>
              <a:gd name="connsiteX12" fmla="*/ 720119 w 1856332"/>
              <a:gd name="connsiteY12" fmla="*/ 0 h 3959924"/>
              <a:gd name="connsiteX13" fmla="*/ 888454 w 1856332"/>
              <a:gd name="connsiteY13" fmla="*/ 168335 h 3959924"/>
              <a:gd name="connsiteX14" fmla="*/ 888454 w 1856332"/>
              <a:gd name="connsiteY14" fmla="*/ 1210417 h 3959924"/>
              <a:gd name="connsiteX15" fmla="*/ 968040 w 1856332"/>
              <a:gd name="connsiteY15" fmla="*/ 1210417 h 3959924"/>
              <a:gd name="connsiteX16" fmla="*/ 968040 w 1856332"/>
              <a:gd name="connsiteY16" fmla="*/ 168335 h 3959924"/>
              <a:gd name="connsiteX17" fmla="*/ 1136375 w 1856332"/>
              <a:gd name="connsiteY17" fmla="*/ 0 h 3959924"/>
              <a:gd name="connsiteX18" fmla="*/ 1304710 w 1856332"/>
              <a:gd name="connsiteY18" fmla="*/ 168335 h 3959924"/>
              <a:gd name="connsiteX19" fmla="*/ 1304710 w 1856332"/>
              <a:gd name="connsiteY19" fmla="*/ 1210417 h 3959924"/>
              <a:gd name="connsiteX20" fmla="*/ 1631589 w 1856332"/>
              <a:gd name="connsiteY20" fmla="*/ 1210417 h 3959924"/>
              <a:gd name="connsiteX21" fmla="*/ 1302251 w 1856332"/>
              <a:gd name="connsiteY21" fmla="*/ 2536736 h 3959924"/>
              <a:gd name="connsiteX22" fmla="*/ 1351562 w 1856332"/>
              <a:gd name="connsiteY22" fmla="*/ 2536736 h 3959924"/>
              <a:gd name="connsiteX23" fmla="*/ 1612568 w 1856332"/>
              <a:gd name="connsiteY23" fmla="*/ 1852280 h 3959924"/>
              <a:gd name="connsiteX24" fmla="*/ 1775193 w 1856332"/>
              <a:gd name="connsiteY24" fmla="*/ 1779444 h 3959924"/>
              <a:gd name="connsiteX25" fmla="*/ 1848029 w 1856332"/>
              <a:gd name="connsiteY25" fmla="*/ 1942070 h 3959924"/>
              <a:gd name="connsiteX26" fmla="*/ 1389635 w 1856332"/>
              <a:gd name="connsiteY26" fmla="*/ 3144149 h 3959924"/>
              <a:gd name="connsiteX27" fmla="*/ 1344732 w 1856332"/>
              <a:gd name="connsiteY27" fmla="*/ 3176282 h 3959924"/>
              <a:gd name="connsiteX28" fmla="*/ 1228565 w 1856332"/>
              <a:gd name="connsiteY28" fmla="*/ 3214674 h 3959924"/>
              <a:gd name="connsiteX29" fmla="*/ 925623 w 1856332"/>
              <a:gd name="connsiteY29" fmla="*/ 3959924 h 3959924"/>
              <a:gd name="connsiteX30" fmla="*/ 601623 w 1856332"/>
              <a:gd name="connsiteY30" fmla="*/ 3635924 h 3959924"/>
              <a:gd name="connsiteX31" fmla="*/ 925623 w 1856332"/>
              <a:gd name="connsiteY31" fmla="*/ 3311924 h 3959924"/>
              <a:gd name="connsiteX32" fmla="*/ 1249623 w 1856332"/>
              <a:gd name="connsiteY32" fmla="*/ 3635924 h 3959924"/>
              <a:gd name="connsiteX33" fmla="*/ 925623 w 1856332"/>
              <a:gd name="connsiteY33"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344732 w 1856332"/>
              <a:gd name="connsiteY26" fmla="*/ 3176282 h 3959924"/>
              <a:gd name="connsiteX27" fmla="*/ 1228565 w 1856332"/>
              <a:gd name="connsiteY27" fmla="*/ 3214674 h 3959924"/>
              <a:gd name="connsiteX28" fmla="*/ 925623 w 1856332"/>
              <a:gd name="connsiteY28" fmla="*/ 3959924 h 3959924"/>
              <a:gd name="connsiteX29" fmla="*/ 601623 w 1856332"/>
              <a:gd name="connsiteY29" fmla="*/ 3635924 h 3959924"/>
              <a:gd name="connsiteX30" fmla="*/ 925623 w 1856332"/>
              <a:gd name="connsiteY30" fmla="*/ 3311924 h 3959924"/>
              <a:gd name="connsiteX31" fmla="*/ 1249623 w 1856332"/>
              <a:gd name="connsiteY31" fmla="*/ 3635924 h 3959924"/>
              <a:gd name="connsiteX32" fmla="*/ 925623 w 1856332"/>
              <a:gd name="connsiteY32"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 name="connsiteX0" fmla="*/ 1228565 w 1856332"/>
              <a:gd name="connsiteY0" fmla="*/ 3214674 h 3959924"/>
              <a:gd name="connsiteX1" fmla="*/ 622681 w 1856332"/>
              <a:gd name="connsiteY1" fmla="*/ 3214674 h 3959924"/>
              <a:gd name="connsiteX2" fmla="*/ 466697 w 1856332"/>
              <a:gd name="connsiteY2" fmla="*/ 3144149 h 3959924"/>
              <a:gd name="connsiteX3" fmla="*/ 8303 w 1856332"/>
              <a:gd name="connsiteY3" fmla="*/ 1942070 h 3959924"/>
              <a:gd name="connsiteX4" fmla="*/ 81139 w 1856332"/>
              <a:gd name="connsiteY4" fmla="*/ 1779444 h 3959924"/>
              <a:gd name="connsiteX5" fmla="*/ 243764 w 1856332"/>
              <a:gd name="connsiteY5" fmla="*/ 1852280 h 3959924"/>
              <a:gd name="connsiteX6" fmla="*/ 504770 w 1856332"/>
              <a:gd name="connsiteY6" fmla="*/ 2536736 h 3959924"/>
              <a:gd name="connsiteX7" fmla="*/ 555637 w 1856332"/>
              <a:gd name="connsiteY7" fmla="*/ 2536736 h 3959924"/>
              <a:gd name="connsiteX8" fmla="*/ 226299 w 1856332"/>
              <a:gd name="connsiteY8" fmla="*/ 1210417 h 3959924"/>
              <a:gd name="connsiteX9" fmla="*/ 551784 w 1856332"/>
              <a:gd name="connsiteY9" fmla="*/ 1210417 h 3959924"/>
              <a:gd name="connsiteX10" fmla="*/ 551784 w 1856332"/>
              <a:gd name="connsiteY10" fmla="*/ 168335 h 3959924"/>
              <a:gd name="connsiteX11" fmla="*/ 720119 w 1856332"/>
              <a:gd name="connsiteY11" fmla="*/ 0 h 3959924"/>
              <a:gd name="connsiteX12" fmla="*/ 888454 w 1856332"/>
              <a:gd name="connsiteY12" fmla="*/ 168335 h 3959924"/>
              <a:gd name="connsiteX13" fmla="*/ 888454 w 1856332"/>
              <a:gd name="connsiteY13" fmla="*/ 1210417 h 3959924"/>
              <a:gd name="connsiteX14" fmla="*/ 968040 w 1856332"/>
              <a:gd name="connsiteY14" fmla="*/ 1210417 h 3959924"/>
              <a:gd name="connsiteX15" fmla="*/ 968040 w 1856332"/>
              <a:gd name="connsiteY15" fmla="*/ 168335 h 3959924"/>
              <a:gd name="connsiteX16" fmla="*/ 1136375 w 1856332"/>
              <a:gd name="connsiteY16" fmla="*/ 0 h 3959924"/>
              <a:gd name="connsiteX17" fmla="*/ 1304710 w 1856332"/>
              <a:gd name="connsiteY17" fmla="*/ 168335 h 3959924"/>
              <a:gd name="connsiteX18" fmla="*/ 1304710 w 1856332"/>
              <a:gd name="connsiteY18" fmla="*/ 1210417 h 3959924"/>
              <a:gd name="connsiteX19" fmla="*/ 1631589 w 1856332"/>
              <a:gd name="connsiteY19" fmla="*/ 1210417 h 3959924"/>
              <a:gd name="connsiteX20" fmla="*/ 1302251 w 1856332"/>
              <a:gd name="connsiteY20" fmla="*/ 2536736 h 3959924"/>
              <a:gd name="connsiteX21" fmla="*/ 1351562 w 1856332"/>
              <a:gd name="connsiteY21" fmla="*/ 2536736 h 3959924"/>
              <a:gd name="connsiteX22" fmla="*/ 1612568 w 1856332"/>
              <a:gd name="connsiteY22" fmla="*/ 1852280 h 3959924"/>
              <a:gd name="connsiteX23" fmla="*/ 1775193 w 1856332"/>
              <a:gd name="connsiteY23" fmla="*/ 1779444 h 3959924"/>
              <a:gd name="connsiteX24" fmla="*/ 1848029 w 1856332"/>
              <a:gd name="connsiteY24" fmla="*/ 1942070 h 3959924"/>
              <a:gd name="connsiteX25" fmla="*/ 1389635 w 1856332"/>
              <a:gd name="connsiteY25" fmla="*/ 3144149 h 3959924"/>
              <a:gd name="connsiteX26" fmla="*/ 1228565 w 1856332"/>
              <a:gd name="connsiteY26" fmla="*/ 3214674 h 3959924"/>
              <a:gd name="connsiteX27" fmla="*/ 925623 w 1856332"/>
              <a:gd name="connsiteY27" fmla="*/ 3959924 h 3959924"/>
              <a:gd name="connsiteX28" fmla="*/ 601623 w 1856332"/>
              <a:gd name="connsiteY28" fmla="*/ 3635924 h 3959924"/>
              <a:gd name="connsiteX29" fmla="*/ 925623 w 1856332"/>
              <a:gd name="connsiteY29" fmla="*/ 3311924 h 3959924"/>
              <a:gd name="connsiteX30" fmla="*/ 1249623 w 1856332"/>
              <a:gd name="connsiteY30" fmla="*/ 3635924 h 3959924"/>
              <a:gd name="connsiteX31" fmla="*/ 925623 w 1856332"/>
              <a:gd name="connsiteY31" fmla="*/ 3959924 h 395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56332" h="3959924">
                <a:moveTo>
                  <a:pt x="1228565" y="3214674"/>
                </a:moveTo>
                <a:lnTo>
                  <a:pt x="622681" y="3214674"/>
                </a:lnTo>
                <a:cubicBezTo>
                  <a:pt x="495703" y="3202920"/>
                  <a:pt x="501057" y="3225622"/>
                  <a:pt x="466697" y="3144149"/>
                </a:cubicBezTo>
                <a:lnTo>
                  <a:pt x="8303" y="1942070"/>
                </a:lnTo>
                <a:cubicBezTo>
                  <a:pt x="-16491" y="1877049"/>
                  <a:pt x="16118" y="1804239"/>
                  <a:pt x="81139" y="1779444"/>
                </a:cubicBezTo>
                <a:cubicBezTo>
                  <a:pt x="146160" y="1754650"/>
                  <a:pt x="218970" y="1787259"/>
                  <a:pt x="243764" y="1852280"/>
                </a:cubicBezTo>
                <a:lnTo>
                  <a:pt x="504770" y="2536736"/>
                </a:lnTo>
                <a:lnTo>
                  <a:pt x="555637" y="2536736"/>
                </a:lnTo>
                <a:lnTo>
                  <a:pt x="226299" y="1210417"/>
                </a:lnTo>
                <a:lnTo>
                  <a:pt x="551784" y="1210417"/>
                </a:lnTo>
                <a:lnTo>
                  <a:pt x="551784" y="168335"/>
                </a:lnTo>
                <a:cubicBezTo>
                  <a:pt x="551784" y="75366"/>
                  <a:pt x="627150" y="0"/>
                  <a:pt x="720119" y="0"/>
                </a:cubicBezTo>
                <a:cubicBezTo>
                  <a:pt x="813088" y="0"/>
                  <a:pt x="888454" y="75366"/>
                  <a:pt x="888454" y="168335"/>
                </a:cubicBezTo>
                <a:lnTo>
                  <a:pt x="888454" y="1210417"/>
                </a:lnTo>
                <a:lnTo>
                  <a:pt x="968040" y="1210417"/>
                </a:lnTo>
                <a:lnTo>
                  <a:pt x="968040" y="168335"/>
                </a:lnTo>
                <a:cubicBezTo>
                  <a:pt x="968040" y="75366"/>
                  <a:pt x="1043406" y="0"/>
                  <a:pt x="1136375" y="0"/>
                </a:cubicBezTo>
                <a:cubicBezTo>
                  <a:pt x="1229344" y="0"/>
                  <a:pt x="1304710" y="75366"/>
                  <a:pt x="1304710" y="168335"/>
                </a:cubicBezTo>
                <a:lnTo>
                  <a:pt x="1304710" y="1210417"/>
                </a:lnTo>
                <a:lnTo>
                  <a:pt x="1631589" y="1210417"/>
                </a:lnTo>
                <a:lnTo>
                  <a:pt x="1302251" y="2536736"/>
                </a:lnTo>
                <a:lnTo>
                  <a:pt x="1351562" y="2536736"/>
                </a:lnTo>
                <a:lnTo>
                  <a:pt x="1612568" y="1852280"/>
                </a:lnTo>
                <a:cubicBezTo>
                  <a:pt x="1637362" y="1787259"/>
                  <a:pt x="1710172" y="1754650"/>
                  <a:pt x="1775193" y="1779444"/>
                </a:cubicBezTo>
                <a:cubicBezTo>
                  <a:pt x="1840214" y="1804239"/>
                  <a:pt x="1872823" y="1877049"/>
                  <a:pt x="1848029" y="1942070"/>
                </a:cubicBezTo>
                <a:lnTo>
                  <a:pt x="1389635" y="3144149"/>
                </a:lnTo>
                <a:cubicBezTo>
                  <a:pt x="1348984" y="3225622"/>
                  <a:pt x="1356391" y="3202920"/>
                  <a:pt x="1228565" y="3214674"/>
                </a:cubicBezTo>
                <a:close/>
                <a:moveTo>
                  <a:pt x="925623" y="3959924"/>
                </a:moveTo>
                <a:cubicBezTo>
                  <a:pt x="746683" y="3959924"/>
                  <a:pt x="601623" y="3814864"/>
                  <a:pt x="601623" y="3635924"/>
                </a:cubicBezTo>
                <a:cubicBezTo>
                  <a:pt x="601623" y="3456984"/>
                  <a:pt x="746683" y="3311924"/>
                  <a:pt x="925623" y="3311924"/>
                </a:cubicBezTo>
                <a:cubicBezTo>
                  <a:pt x="1104563" y="3311924"/>
                  <a:pt x="1249623" y="3456984"/>
                  <a:pt x="1249623" y="3635924"/>
                </a:cubicBezTo>
                <a:cubicBezTo>
                  <a:pt x="1249623" y="3814864"/>
                  <a:pt x="1104563" y="3959924"/>
                  <a:pt x="925623" y="3959924"/>
                </a:cubicBezTo>
                <a:close/>
              </a:path>
            </a:pathLst>
          </a:cu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ko-KR" altLang="en-US" sz="2700"/>
          </a:p>
        </p:txBody>
      </p:sp>
      <p:sp>
        <p:nvSpPr>
          <p:cNvPr id="16" name="Round Same Side Corner Rectangle 8">
            <a:extLst>
              <a:ext uri="{FF2B5EF4-FFF2-40B4-BE49-F238E27FC236}">
                <a16:creationId xmlns:a16="http://schemas.microsoft.com/office/drawing/2014/main" id="{0C030F72-1AF2-405C-A776-AE26D13CE7BA}"/>
              </a:ext>
            </a:extLst>
          </p:cNvPr>
          <p:cNvSpPr/>
          <p:nvPr/>
        </p:nvSpPr>
        <p:spPr>
          <a:xfrm>
            <a:off x="8216467" y="3737697"/>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sz="2700"/>
          </a:p>
        </p:txBody>
      </p:sp>
      <p:sp>
        <p:nvSpPr>
          <p:cNvPr id="17" name="Round Same Side Corner Rectangle 8">
            <a:extLst>
              <a:ext uri="{FF2B5EF4-FFF2-40B4-BE49-F238E27FC236}">
                <a16:creationId xmlns:a16="http://schemas.microsoft.com/office/drawing/2014/main" id="{E74CA294-D846-46B9-81C6-9F94406A4644}"/>
              </a:ext>
            </a:extLst>
          </p:cNvPr>
          <p:cNvSpPr/>
          <p:nvPr/>
        </p:nvSpPr>
        <p:spPr>
          <a:xfrm>
            <a:off x="9180344" y="4518031"/>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sz="2700"/>
          </a:p>
        </p:txBody>
      </p:sp>
      <p:sp>
        <p:nvSpPr>
          <p:cNvPr id="18" name="Round Same Side Corner Rectangle 8">
            <a:extLst>
              <a:ext uri="{FF2B5EF4-FFF2-40B4-BE49-F238E27FC236}">
                <a16:creationId xmlns:a16="http://schemas.microsoft.com/office/drawing/2014/main" id="{3DC2A8FA-A739-462A-9F17-95702C4AC416}"/>
              </a:ext>
            </a:extLst>
          </p:cNvPr>
          <p:cNvSpPr/>
          <p:nvPr/>
        </p:nvSpPr>
        <p:spPr>
          <a:xfrm>
            <a:off x="9180344" y="3737697"/>
            <a:ext cx="251302" cy="661867"/>
          </a:xfrm>
          <a:custGeom>
            <a:avLst/>
            <a:gdLst>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8887 w 1489775"/>
              <a:gd name="connsiteY10" fmla="*/ 2305078 h 3923699"/>
              <a:gd name="connsiteX11" fmla="*/ 1151853 w 1489775"/>
              <a:gd name="connsiteY11" fmla="*/ 3743699 h 3923699"/>
              <a:gd name="connsiteX12" fmla="*/ 971853 w 1489775"/>
              <a:gd name="connsiteY12" fmla="*/ 3923699 h 3923699"/>
              <a:gd name="connsiteX13" fmla="*/ 791853 w 1489775"/>
              <a:gd name="connsiteY13" fmla="*/ 3743699 h 3923699"/>
              <a:gd name="connsiteX14" fmla="*/ 791853 w 1489775"/>
              <a:gd name="connsiteY14" fmla="*/ 2305078 h 3923699"/>
              <a:gd name="connsiteX15" fmla="*/ 683854 w 1489775"/>
              <a:gd name="connsiteY15" fmla="*/ 2305078 h 3923699"/>
              <a:gd name="connsiteX16" fmla="*/ 683854 w 1489775"/>
              <a:gd name="connsiteY16" fmla="*/ 3743698 h 3923699"/>
              <a:gd name="connsiteX17" fmla="*/ 503854 w 1489775"/>
              <a:gd name="connsiteY17" fmla="*/ 3923698 h 3923699"/>
              <a:gd name="connsiteX18" fmla="*/ 323854 w 1489775"/>
              <a:gd name="connsiteY18" fmla="*/ 3743698 h 3923699"/>
              <a:gd name="connsiteX19" fmla="*/ 323854 w 1489775"/>
              <a:gd name="connsiteY19" fmla="*/ 2238914 h 3923699"/>
              <a:gd name="connsiteX20" fmla="*/ 330887 w 1489775"/>
              <a:gd name="connsiteY20" fmla="*/ 2238914 h 3923699"/>
              <a:gd name="connsiteX21" fmla="*/ 330887 w 1489775"/>
              <a:gd name="connsiteY21" fmla="*/ 1390678 h 3923699"/>
              <a:gd name="connsiteX22" fmla="*/ 288033 w 1489775"/>
              <a:gd name="connsiteY22" fmla="*/ 1390678 h 3923699"/>
              <a:gd name="connsiteX23" fmla="*/ 288033 w 1489775"/>
              <a:gd name="connsiteY23" fmla="*/ 2063902 h 3923699"/>
              <a:gd name="connsiteX24" fmla="*/ 144017 w 1489775"/>
              <a:gd name="connsiteY24" fmla="*/ 2207918 h 3923699"/>
              <a:gd name="connsiteX25" fmla="*/ 1 w 1489775"/>
              <a:gd name="connsiteY25" fmla="*/ 2063902 h 3923699"/>
              <a:gd name="connsiteX26" fmla="*/ 1 w 1489775"/>
              <a:gd name="connsiteY26" fmla="*/ 1390678 h 3923699"/>
              <a:gd name="connsiteX27" fmla="*/ 0 w 1489775"/>
              <a:gd name="connsiteY27" fmla="*/ 1390678 h 3923699"/>
              <a:gd name="connsiteX28" fmla="*/ 0 w 1489775"/>
              <a:gd name="connsiteY28" fmla="*/ 1030958 h 3923699"/>
              <a:gd name="connsiteX29" fmla="*/ 280204 w 1489775"/>
              <a:gd name="connsiteY29" fmla="*/ 750754 h 3923699"/>
              <a:gd name="connsiteX30" fmla="*/ 744888 w 1489775"/>
              <a:gd name="connsiteY30" fmla="*/ 0 h 3923699"/>
              <a:gd name="connsiteX31" fmla="*/ 1082199 w 1489775"/>
              <a:gd name="connsiteY31" fmla="*/ 337311 h 3923699"/>
              <a:gd name="connsiteX32" fmla="*/ 744888 w 1489775"/>
              <a:gd name="connsiteY32" fmla="*/ 674622 h 3923699"/>
              <a:gd name="connsiteX33" fmla="*/ 407577 w 1489775"/>
              <a:gd name="connsiteY33" fmla="*/ 337311 h 3923699"/>
              <a:gd name="connsiteX34" fmla="*/ 744888 w 1489775"/>
              <a:gd name="connsiteY34"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2238914 h 3923699"/>
              <a:gd name="connsiteX20" fmla="*/ 330887 w 1489775"/>
              <a:gd name="connsiteY20" fmla="*/ 1390678 h 3923699"/>
              <a:gd name="connsiteX21" fmla="*/ 288033 w 1489775"/>
              <a:gd name="connsiteY21" fmla="*/ 1390678 h 3923699"/>
              <a:gd name="connsiteX22" fmla="*/ 288033 w 1489775"/>
              <a:gd name="connsiteY22" fmla="*/ 2063902 h 3923699"/>
              <a:gd name="connsiteX23" fmla="*/ 144017 w 1489775"/>
              <a:gd name="connsiteY23" fmla="*/ 2207918 h 3923699"/>
              <a:gd name="connsiteX24" fmla="*/ 1 w 1489775"/>
              <a:gd name="connsiteY24" fmla="*/ 2063902 h 3923699"/>
              <a:gd name="connsiteX25" fmla="*/ 1 w 1489775"/>
              <a:gd name="connsiteY25" fmla="*/ 1390678 h 3923699"/>
              <a:gd name="connsiteX26" fmla="*/ 0 w 1489775"/>
              <a:gd name="connsiteY26" fmla="*/ 1390678 h 3923699"/>
              <a:gd name="connsiteX27" fmla="*/ 0 w 1489775"/>
              <a:gd name="connsiteY27" fmla="*/ 1030958 h 3923699"/>
              <a:gd name="connsiteX28" fmla="*/ 280204 w 1489775"/>
              <a:gd name="connsiteY28" fmla="*/ 750754 h 3923699"/>
              <a:gd name="connsiteX29" fmla="*/ 744888 w 1489775"/>
              <a:gd name="connsiteY29" fmla="*/ 0 h 3923699"/>
              <a:gd name="connsiteX30" fmla="*/ 1082199 w 1489775"/>
              <a:gd name="connsiteY30" fmla="*/ 337311 h 3923699"/>
              <a:gd name="connsiteX31" fmla="*/ 744888 w 1489775"/>
              <a:gd name="connsiteY31" fmla="*/ 674622 h 3923699"/>
              <a:gd name="connsiteX32" fmla="*/ 407577 w 1489775"/>
              <a:gd name="connsiteY32" fmla="*/ 337311 h 3923699"/>
              <a:gd name="connsiteX33" fmla="*/ 744888 w 1489775"/>
              <a:gd name="connsiteY33"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23854 w 1489775"/>
              <a:gd name="connsiteY18" fmla="*/ 2238914 h 3923699"/>
              <a:gd name="connsiteX19" fmla="*/ 330887 w 1489775"/>
              <a:gd name="connsiteY19" fmla="*/ 1390678 h 3923699"/>
              <a:gd name="connsiteX20" fmla="*/ 288033 w 1489775"/>
              <a:gd name="connsiteY20" fmla="*/ 1390678 h 3923699"/>
              <a:gd name="connsiteX21" fmla="*/ 288033 w 1489775"/>
              <a:gd name="connsiteY21" fmla="*/ 2063902 h 3923699"/>
              <a:gd name="connsiteX22" fmla="*/ 144017 w 1489775"/>
              <a:gd name="connsiteY22" fmla="*/ 2207918 h 3923699"/>
              <a:gd name="connsiteX23" fmla="*/ 1 w 1489775"/>
              <a:gd name="connsiteY23" fmla="*/ 2063902 h 3923699"/>
              <a:gd name="connsiteX24" fmla="*/ 1 w 1489775"/>
              <a:gd name="connsiteY24" fmla="*/ 1390678 h 3923699"/>
              <a:gd name="connsiteX25" fmla="*/ 0 w 1489775"/>
              <a:gd name="connsiteY25" fmla="*/ 1390678 h 3923699"/>
              <a:gd name="connsiteX26" fmla="*/ 0 w 1489775"/>
              <a:gd name="connsiteY26" fmla="*/ 1030958 h 3923699"/>
              <a:gd name="connsiteX27" fmla="*/ 280204 w 1489775"/>
              <a:gd name="connsiteY27" fmla="*/ 750754 h 3923699"/>
              <a:gd name="connsiteX28" fmla="*/ 744888 w 1489775"/>
              <a:gd name="connsiteY28" fmla="*/ 0 h 3923699"/>
              <a:gd name="connsiteX29" fmla="*/ 1082199 w 1489775"/>
              <a:gd name="connsiteY29" fmla="*/ 337311 h 3923699"/>
              <a:gd name="connsiteX30" fmla="*/ 744888 w 1489775"/>
              <a:gd name="connsiteY30" fmla="*/ 674622 h 3923699"/>
              <a:gd name="connsiteX31" fmla="*/ 407577 w 1489775"/>
              <a:gd name="connsiteY31" fmla="*/ 337311 h 3923699"/>
              <a:gd name="connsiteX32" fmla="*/ 744888 w 1489775"/>
              <a:gd name="connsiteY32" fmla="*/ 0 h 3923699"/>
              <a:gd name="connsiteX0" fmla="*/ 280204 w 1489775"/>
              <a:gd name="connsiteY0" fmla="*/ 750754 h 3923699"/>
              <a:gd name="connsiteX1" fmla="*/ 1209570 w 1489775"/>
              <a:gd name="connsiteY1" fmla="*/ 750754 h 3923699"/>
              <a:gd name="connsiteX2" fmla="*/ 1489774 w 1489775"/>
              <a:gd name="connsiteY2" fmla="*/ 1030958 h 3923699"/>
              <a:gd name="connsiteX3" fmla="*/ 1489774 w 1489775"/>
              <a:gd name="connsiteY3" fmla="*/ 1293518 h 3923699"/>
              <a:gd name="connsiteX4" fmla="*/ 1489775 w 1489775"/>
              <a:gd name="connsiteY4" fmla="*/ 1293518 h 3923699"/>
              <a:gd name="connsiteX5" fmla="*/ 1489775 w 1489775"/>
              <a:gd name="connsiteY5" fmla="*/ 2063902 h 3923699"/>
              <a:gd name="connsiteX6" fmla="*/ 1345759 w 1489775"/>
              <a:gd name="connsiteY6" fmla="*/ 2207918 h 3923699"/>
              <a:gd name="connsiteX7" fmla="*/ 1201743 w 1489775"/>
              <a:gd name="connsiteY7" fmla="*/ 2063902 h 3923699"/>
              <a:gd name="connsiteX8" fmla="*/ 1201743 w 1489775"/>
              <a:gd name="connsiteY8" fmla="*/ 1390678 h 3923699"/>
              <a:gd name="connsiteX9" fmla="*/ 1158887 w 1489775"/>
              <a:gd name="connsiteY9" fmla="*/ 1390678 h 3923699"/>
              <a:gd name="connsiteX10" fmla="*/ 1151853 w 1489775"/>
              <a:gd name="connsiteY10" fmla="*/ 3743699 h 3923699"/>
              <a:gd name="connsiteX11" fmla="*/ 971853 w 1489775"/>
              <a:gd name="connsiteY11" fmla="*/ 3923699 h 3923699"/>
              <a:gd name="connsiteX12" fmla="*/ 791853 w 1489775"/>
              <a:gd name="connsiteY12" fmla="*/ 3743699 h 3923699"/>
              <a:gd name="connsiteX13" fmla="*/ 791853 w 1489775"/>
              <a:gd name="connsiteY13" fmla="*/ 2305078 h 3923699"/>
              <a:gd name="connsiteX14" fmla="*/ 683854 w 1489775"/>
              <a:gd name="connsiteY14" fmla="*/ 2305078 h 3923699"/>
              <a:gd name="connsiteX15" fmla="*/ 683854 w 1489775"/>
              <a:gd name="connsiteY15" fmla="*/ 3743698 h 3923699"/>
              <a:gd name="connsiteX16" fmla="*/ 503854 w 1489775"/>
              <a:gd name="connsiteY16" fmla="*/ 3923698 h 3923699"/>
              <a:gd name="connsiteX17" fmla="*/ 323854 w 1489775"/>
              <a:gd name="connsiteY17" fmla="*/ 3743698 h 3923699"/>
              <a:gd name="connsiteX18" fmla="*/ 330887 w 1489775"/>
              <a:gd name="connsiteY18" fmla="*/ 1390678 h 3923699"/>
              <a:gd name="connsiteX19" fmla="*/ 288033 w 1489775"/>
              <a:gd name="connsiteY19" fmla="*/ 1390678 h 3923699"/>
              <a:gd name="connsiteX20" fmla="*/ 288033 w 1489775"/>
              <a:gd name="connsiteY20" fmla="*/ 2063902 h 3923699"/>
              <a:gd name="connsiteX21" fmla="*/ 144017 w 1489775"/>
              <a:gd name="connsiteY21" fmla="*/ 2207918 h 3923699"/>
              <a:gd name="connsiteX22" fmla="*/ 1 w 1489775"/>
              <a:gd name="connsiteY22" fmla="*/ 2063902 h 3923699"/>
              <a:gd name="connsiteX23" fmla="*/ 1 w 1489775"/>
              <a:gd name="connsiteY23" fmla="*/ 1390678 h 3923699"/>
              <a:gd name="connsiteX24" fmla="*/ 0 w 1489775"/>
              <a:gd name="connsiteY24" fmla="*/ 1390678 h 3923699"/>
              <a:gd name="connsiteX25" fmla="*/ 0 w 1489775"/>
              <a:gd name="connsiteY25" fmla="*/ 1030958 h 3923699"/>
              <a:gd name="connsiteX26" fmla="*/ 280204 w 1489775"/>
              <a:gd name="connsiteY26" fmla="*/ 750754 h 3923699"/>
              <a:gd name="connsiteX27" fmla="*/ 744888 w 1489775"/>
              <a:gd name="connsiteY27" fmla="*/ 0 h 3923699"/>
              <a:gd name="connsiteX28" fmla="*/ 1082199 w 1489775"/>
              <a:gd name="connsiteY28" fmla="*/ 337311 h 3923699"/>
              <a:gd name="connsiteX29" fmla="*/ 744888 w 1489775"/>
              <a:gd name="connsiteY29" fmla="*/ 674622 h 3923699"/>
              <a:gd name="connsiteX30" fmla="*/ 407577 w 1489775"/>
              <a:gd name="connsiteY30" fmla="*/ 337311 h 3923699"/>
              <a:gd name="connsiteX31" fmla="*/ 744888 w 1489775"/>
              <a:gd name="connsiteY31" fmla="*/ 0 h 392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9775" h="3923699">
                <a:moveTo>
                  <a:pt x="280204" y="750754"/>
                </a:moveTo>
                <a:lnTo>
                  <a:pt x="1209570" y="750754"/>
                </a:lnTo>
                <a:cubicBezTo>
                  <a:pt x="1364322" y="750754"/>
                  <a:pt x="1489774" y="876206"/>
                  <a:pt x="1489774" y="1030958"/>
                </a:cubicBezTo>
                <a:lnTo>
                  <a:pt x="1489774" y="1293518"/>
                </a:lnTo>
                <a:lnTo>
                  <a:pt x="1489775" y="1293518"/>
                </a:lnTo>
                <a:lnTo>
                  <a:pt x="1489775" y="2063902"/>
                </a:lnTo>
                <a:cubicBezTo>
                  <a:pt x="1489775" y="2143440"/>
                  <a:pt x="1425297" y="2207918"/>
                  <a:pt x="1345759" y="2207918"/>
                </a:cubicBezTo>
                <a:cubicBezTo>
                  <a:pt x="1266221" y="2207918"/>
                  <a:pt x="1201743" y="2143440"/>
                  <a:pt x="1201743" y="2063902"/>
                </a:cubicBezTo>
                <a:lnTo>
                  <a:pt x="1201743" y="1390678"/>
                </a:lnTo>
                <a:lnTo>
                  <a:pt x="1158887" y="1390678"/>
                </a:lnTo>
                <a:cubicBezTo>
                  <a:pt x="1156542" y="2175018"/>
                  <a:pt x="1154198" y="2959359"/>
                  <a:pt x="1151853" y="3743699"/>
                </a:cubicBezTo>
                <a:cubicBezTo>
                  <a:pt x="1151853" y="3843110"/>
                  <a:pt x="1071264" y="3923699"/>
                  <a:pt x="971853" y="3923699"/>
                </a:cubicBezTo>
                <a:cubicBezTo>
                  <a:pt x="872442" y="3923699"/>
                  <a:pt x="791853" y="3843110"/>
                  <a:pt x="791853" y="3743699"/>
                </a:cubicBezTo>
                <a:lnTo>
                  <a:pt x="791853" y="2305078"/>
                </a:lnTo>
                <a:lnTo>
                  <a:pt x="683854" y="2305078"/>
                </a:lnTo>
                <a:lnTo>
                  <a:pt x="683854" y="3743698"/>
                </a:lnTo>
                <a:cubicBezTo>
                  <a:pt x="683854" y="3843109"/>
                  <a:pt x="603265" y="3923698"/>
                  <a:pt x="503854" y="3923698"/>
                </a:cubicBezTo>
                <a:cubicBezTo>
                  <a:pt x="404443" y="3923698"/>
                  <a:pt x="323854" y="3843109"/>
                  <a:pt x="323854" y="3743698"/>
                </a:cubicBezTo>
                <a:cubicBezTo>
                  <a:pt x="326198" y="2959358"/>
                  <a:pt x="328543" y="2175018"/>
                  <a:pt x="330887" y="1390678"/>
                </a:cubicBezTo>
                <a:lnTo>
                  <a:pt x="288033" y="1390678"/>
                </a:lnTo>
                <a:lnTo>
                  <a:pt x="288033" y="2063902"/>
                </a:lnTo>
                <a:cubicBezTo>
                  <a:pt x="288033" y="2143440"/>
                  <a:pt x="223555" y="2207918"/>
                  <a:pt x="144017" y="2207918"/>
                </a:cubicBezTo>
                <a:cubicBezTo>
                  <a:pt x="64479" y="2207918"/>
                  <a:pt x="1" y="2143440"/>
                  <a:pt x="1" y="2063902"/>
                </a:cubicBezTo>
                <a:lnTo>
                  <a:pt x="1" y="1390678"/>
                </a:lnTo>
                <a:lnTo>
                  <a:pt x="0" y="1390678"/>
                </a:lnTo>
                <a:lnTo>
                  <a:pt x="0" y="1030958"/>
                </a:lnTo>
                <a:cubicBezTo>
                  <a:pt x="0" y="876206"/>
                  <a:pt x="125452" y="750754"/>
                  <a:pt x="280204" y="750754"/>
                </a:cubicBezTo>
                <a:close/>
                <a:moveTo>
                  <a:pt x="744888" y="0"/>
                </a:moveTo>
                <a:cubicBezTo>
                  <a:pt x="931180" y="0"/>
                  <a:pt x="1082199" y="151019"/>
                  <a:pt x="1082199" y="337311"/>
                </a:cubicBezTo>
                <a:cubicBezTo>
                  <a:pt x="1082199" y="523603"/>
                  <a:pt x="931180" y="674622"/>
                  <a:pt x="744888" y="674622"/>
                </a:cubicBezTo>
                <a:cubicBezTo>
                  <a:pt x="558596" y="674622"/>
                  <a:pt x="407577" y="523603"/>
                  <a:pt x="407577" y="337311"/>
                </a:cubicBezTo>
                <a:cubicBezTo>
                  <a:pt x="407577" y="151019"/>
                  <a:pt x="558596" y="0"/>
                  <a:pt x="744888" y="0"/>
                </a:cubicBez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ko-KR" altLang="en-US" sz="2700"/>
          </a:p>
        </p:txBody>
      </p:sp>
      <p:grpSp>
        <p:nvGrpSpPr>
          <p:cNvPr id="22" name="Group 21">
            <a:extLst>
              <a:ext uri="{FF2B5EF4-FFF2-40B4-BE49-F238E27FC236}">
                <a16:creationId xmlns:a16="http://schemas.microsoft.com/office/drawing/2014/main" id="{16667072-C4E3-44BC-93F4-96808BAF5F7C}"/>
              </a:ext>
            </a:extLst>
          </p:cNvPr>
          <p:cNvGrpSpPr/>
          <p:nvPr/>
        </p:nvGrpSpPr>
        <p:grpSpPr>
          <a:xfrm>
            <a:off x="4647243" y="4117721"/>
            <a:ext cx="967336" cy="881571"/>
            <a:chOff x="4647243" y="4117721"/>
            <a:chExt cx="967336" cy="881571"/>
          </a:xfrm>
        </p:grpSpPr>
        <p:sp>
          <p:nvSpPr>
            <p:cNvPr id="19" name="Arrow: Right 18">
              <a:extLst>
                <a:ext uri="{FF2B5EF4-FFF2-40B4-BE49-F238E27FC236}">
                  <a16:creationId xmlns:a16="http://schemas.microsoft.com/office/drawing/2014/main" id="{4E1E5384-61C0-428F-9A97-F768ED159F22}"/>
                </a:ext>
              </a:extLst>
            </p:cNvPr>
            <p:cNvSpPr/>
            <p:nvPr/>
          </p:nvSpPr>
          <p:spPr>
            <a:xfrm rot="10800000">
              <a:off x="4647243" y="4117721"/>
              <a:ext cx="967336" cy="881571"/>
            </a:xfrm>
            <a:prstGeom prst="rightArrow">
              <a:avLst/>
            </a:prstGeom>
            <a:solidFill>
              <a:schemeClr val="accent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Rounded Rectangle 5">
              <a:extLst>
                <a:ext uri="{FF2B5EF4-FFF2-40B4-BE49-F238E27FC236}">
                  <a16:creationId xmlns:a16="http://schemas.microsoft.com/office/drawing/2014/main" id="{2E8656CD-E8F0-46BA-9E9F-2B202505F056}"/>
                </a:ext>
              </a:extLst>
            </p:cNvPr>
            <p:cNvSpPr/>
            <p:nvPr/>
          </p:nvSpPr>
          <p:spPr>
            <a:xfrm flipH="1">
              <a:off x="5100925" y="4440832"/>
              <a:ext cx="327831" cy="282620"/>
            </a:xfrm>
            <a:custGeom>
              <a:avLst/>
              <a:gdLst>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702049"/>
                <a:gd name="connsiteX1" fmla="*/ 1574067 w 3217557"/>
                <a:gd name="connsiteY1" fmla="*/ 851360 h 2702049"/>
                <a:gd name="connsiteX2" fmla="*/ 1384251 w 3217557"/>
                <a:gd name="connsiteY2" fmla="*/ 1041176 h 2702049"/>
                <a:gd name="connsiteX3" fmla="*/ 1194435 w 3217557"/>
                <a:gd name="connsiteY3" fmla="*/ 851360 h 2702049"/>
                <a:gd name="connsiteX4" fmla="*/ 1384251 w 3217557"/>
                <a:gd name="connsiteY4" fmla="*/ 661544 h 2702049"/>
                <a:gd name="connsiteX5" fmla="*/ 1993421 w 3217557"/>
                <a:gd name="connsiteY5" fmla="*/ 661544 h 2702049"/>
                <a:gd name="connsiteX6" fmla="*/ 2183237 w 3217557"/>
                <a:gd name="connsiteY6" fmla="*/ 851360 h 2702049"/>
                <a:gd name="connsiteX7" fmla="*/ 1993421 w 3217557"/>
                <a:gd name="connsiteY7" fmla="*/ 1041176 h 2702049"/>
                <a:gd name="connsiteX8" fmla="*/ 1803605 w 3217557"/>
                <a:gd name="connsiteY8" fmla="*/ 851360 h 2702049"/>
                <a:gd name="connsiteX9" fmla="*/ 1993421 w 3217557"/>
                <a:gd name="connsiteY9" fmla="*/ 661544 h 2702049"/>
                <a:gd name="connsiteX10" fmla="*/ 2602591 w 3217557"/>
                <a:gd name="connsiteY10" fmla="*/ 661544 h 2702049"/>
                <a:gd name="connsiteX11" fmla="*/ 2792407 w 3217557"/>
                <a:gd name="connsiteY11" fmla="*/ 851360 h 2702049"/>
                <a:gd name="connsiteX12" fmla="*/ 2602591 w 3217557"/>
                <a:gd name="connsiteY12" fmla="*/ 1041176 h 2702049"/>
                <a:gd name="connsiteX13" fmla="*/ 2412775 w 3217557"/>
                <a:gd name="connsiteY13" fmla="*/ 851360 h 2702049"/>
                <a:gd name="connsiteX14" fmla="*/ 2602591 w 3217557"/>
                <a:gd name="connsiteY14" fmla="*/ 661544 h 2702049"/>
                <a:gd name="connsiteX15" fmla="*/ 677114 w 3217557"/>
                <a:gd name="connsiteY15" fmla="*/ 569491 h 2702049"/>
                <a:gd name="connsiteX16" fmla="*/ 330916 w 3217557"/>
                <a:gd name="connsiteY16" fmla="*/ 569491 h 2702049"/>
                <a:gd name="connsiteX17" fmla="*/ 0 w 3217557"/>
                <a:gd name="connsiteY17" fmla="*/ 900407 h 2702049"/>
                <a:gd name="connsiteX18" fmla="*/ 0 w 3217557"/>
                <a:gd name="connsiteY18" fmla="*/ 1952009 h 2702049"/>
                <a:gd name="connsiteX19" fmla="*/ 330916 w 3217557"/>
                <a:gd name="connsiteY19" fmla="*/ 2282925 h 2702049"/>
                <a:gd name="connsiteX20" fmla="*/ 711670 w 3217557"/>
                <a:gd name="connsiteY20" fmla="*/ 2282925 h 2702049"/>
                <a:gd name="connsiteX21" fmla="*/ 15770 w 3217557"/>
                <a:gd name="connsiteY21" fmla="*/ 2702049 h 2702049"/>
                <a:gd name="connsiteX22" fmla="*/ 1294529 w 3217557"/>
                <a:gd name="connsiteY22" fmla="*/ 2282925 h 2702049"/>
                <a:gd name="connsiteX23" fmla="*/ 2117356 w 3217557"/>
                <a:gd name="connsiteY23" fmla="*/ 2282925 h 2702049"/>
                <a:gd name="connsiteX24" fmla="*/ 2418395 w 3217557"/>
                <a:gd name="connsiteY24" fmla="*/ 2087951 h 2702049"/>
                <a:gd name="connsiteX25" fmla="*/ 1830857 w 3217557"/>
                <a:gd name="connsiteY25" fmla="*/ 1799347 h 2702049"/>
                <a:gd name="connsiteX26" fmla="*/ 1008030 w 3217557"/>
                <a:gd name="connsiteY26" fmla="*/ 1799347 h 2702049"/>
                <a:gd name="connsiteX27" fmla="*/ 677114 w 3217557"/>
                <a:gd name="connsiteY27" fmla="*/ 1468431 h 2702049"/>
                <a:gd name="connsiteX28" fmla="*/ 677114 w 3217557"/>
                <a:gd name="connsiteY28" fmla="*/ 569491 h 2702049"/>
                <a:gd name="connsiteX29" fmla="*/ 2886641 w 3217557"/>
                <a:gd name="connsiteY29" fmla="*/ 0 h 2702049"/>
                <a:gd name="connsiteX30" fmla="*/ 1100201 w 3217557"/>
                <a:gd name="connsiteY30" fmla="*/ 0 h 2702049"/>
                <a:gd name="connsiteX31" fmla="*/ 769285 w 3217557"/>
                <a:gd name="connsiteY31" fmla="*/ 330916 h 2702049"/>
                <a:gd name="connsiteX32" fmla="*/ 769285 w 3217557"/>
                <a:gd name="connsiteY32" fmla="*/ 1382518 h 2702049"/>
                <a:gd name="connsiteX33" fmla="*/ 1100201 w 3217557"/>
                <a:gd name="connsiteY33" fmla="*/ 1713434 h 2702049"/>
                <a:gd name="connsiteX34" fmla="*/ 1923028 w 3217557"/>
                <a:gd name="connsiteY34" fmla="*/ 1713434 h 2702049"/>
                <a:gd name="connsiteX35" fmla="*/ 3078958 w 3217557"/>
                <a:gd name="connsiteY35" fmla="*/ 2077967 h 2702049"/>
                <a:gd name="connsiteX36" fmla="*/ 2505887 w 3217557"/>
                <a:gd name="connsiteY36" fmla="*/ 1713434 h 2702049"/>
                <a:gd name="connsiteX37" fmla="*/ 2886641 w 3217557"/>
                <a:gd name="connsiteY37" fmla="*/ 1713434 h 2702049"/>
                <a:gd name="connsiteX38" fmla="*/ 3217557 w 3217557"/>
                <a:gd name="connsiteY38" fmla="*/ 1382518 h 2702049"/>
                <a:gd name="connsiteX39" fmla="*/ 3217557 w 3217557"/>
                <a:gd name="connsiteY39" fmla="*/ 330916 h 2702049"/>
                <a:gd name="connsiteX40" fmla="*/ 2886641 w 3217557"/>
                <a:gd name="connsiteY40" fmla="*/ 0 h 2702049"/>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33810"/>
                <a:gd name="connsiteX1" fmla="*/ 1574067 w 3217557"/>
                <a:gd name="connsiteY1" fmla="*/ 851360 h 2633810"/>
                <a:gd name="connsiteX2" fmla="*/ 1384251 w 3217557"/>
                <a:gd name="connsiteY2" fmla="*/ 1041176 h 2633810"/>
                <a:gd name="connsiteX3" fmla="*/ 1194435 w 3217557"/>
                <a:gd name="connsiteY3" fmla="*/ 851360 h 2633810"/>
                <a:gd name="connsiteX4" fmla="*/ 1384251 w 3217557"/>
                <a:gd name="connsiteY4" fmla="*/ 661544 h 2633810"/>
                <a:gd name="connsiteX5" fmla="*/ 1993421 w 3217557"/>
                <a:gd name="connsiteY5" fmla="*/ 661544 h 2633810"/>
                <a:gd name="connsiteX6" fmla="*/ 2183237 w 3217557"/>
                <a:gd name="connsiteY6" fmla="*/ 851360 h 2633810"/>
                <a:gd name="connsiteX7" fmla="*/ 1993421 w 3217557"/>
                <a:gd name="connsiteY7" fmla="*/ 1041176 h 2633810"/>
                <a:gd name="connsiteX8" fmla="*/ 1803605 w 3217557"/>
                <a:gd name="connsiteY8" fmla="*/ 851360 h 2633810"/>
                <a:gd name="connsiteX9" fmla="*/ 1993421 w 3217557"/>
                <a:gd name="connsiteY9" fmla="*/ 661544 h 2633810"/>
                <a:gd name="connsiteX10" fmla="*/ 2602591 w 3217557"/>
                <a:gd name="connsiteY10" fmla="*/ 661544 h 2633810"/>
                <a:gd name="connsiteX11" fmla="*/ 2792407 w 3217557"/>
                <a:gd name="connsiteY11" fmla="*/ 851360 h 2633810"/>
                <a:gd name="connsiteX12" fmla="*/ 2602591 w 3217557"/>
                <a:gd name="connsiteY12" fmla="*/ 1041176 h 2633810"/>
                <a:gd name="connsiteX13" fmla="*/ 2412775 w 3217557"/>
                <a:gd name="connsiteY13" fmla="*/ 851360 h 2633810"/>
                <a:gd name="connsiteX14" fmla="*/ 2602591 w 3217557"/>
                <a:gd name="connsiteY14" fmla="*/ 661544 h 2633810"/>
                <a:gd name="connsiteX15" fmla="*/ 677114 w 3217557"/>
                <a:gd name="connsiteY15" fmla="*/ 569491 h 2633810"/>
                <a:gd name="connsiteX16" fmla="*/ 330916 w 3217557"/>
                <a:gd name="connsiteY16" fmla="*/ 569491 h 2633810"/>
                <a:gd name="connsiteX17" fmla="*/ 0 w 3217557"/>
                <a:gd name="connsiteY17" fmla="*/ 900407 h 2633810"/>
                <a:gd name="connsiteX18" fmla="*/ 0 w 3217557"/>
                <a:gd name="connsiteY18" fmla="*/ 1952009 h 2633810"/>
                <a:gd name="connsiteX19" fmla="*/ 330916 w 3217557"/>
                <a:gd name="connsiteY19" fmla="*/ 2282925 h 2633810"/>
                <a:gd name="connsiteX20" fmla="*/ 711670 w 3217557"/>
                <a:gd name="connsiteY20" fmla="*/ 2282925 h 2633810"/>
                <a:gd name="connsiteX21" fmla="*/ 165895 w 3217557"/>
                <a:gd name="connsiteY21" fmla="*/ 2633810 h 2633810"/>
                <a:gd name="connsiteX22" fmla="*/ 1294529 w 3217557"/>
                <a:gd name="connsiteY22" fmla="*/ 2282925 h 2633810"/>
                <a:gd name="connsiteX23" fmla="*/ 2117356 w 3217557"/>
                <a:gd name="connsiteY23" fmla="*/ 2282925 h 2633810"/>
                <a:gd name="connsiteX24" fmla="*/ 2418395 w 3217557"/>
                <a:gd name="connsiteY24" fmla="*/ 2087951 h 2633810"/>
                <a:gd name="connsiteX25" fmla="*/ 1830857 w 3217557"/>
                <a:gd name="connsiteY25" fmla="*/ 1799347 h 2633810"/>
                <a:gd name="connsiteX26" fmla="*/ 1008030 w 3217557"/>
                <a:gd name="connsiteY26" fmla="*/ 1799347 h 2633810"/>
                <a:gd name="connsiteX27" fmla="*/ 677114 w 3217557"/>
                <a:gd name="connsiteY27" fmla="*/ 1468431 h 2633810"/>
                <a:gd name="connsiteX28" fmla="*/ 677114 w 3217557"/>
                <a:gd name="connsiteY28" fmla="*/ 569491 h 2633810"/>
                <a:gd name="connsiteX29" fmla="*/ 2886641 w 3217557"/>
                <a:gd name="connsiteY29" fmla="*/ 0 h 2633810"/>
                <a:gd name="connsiteX30" fmla="*/ 1100201 w 3217557"/>
                <a:gd name="connsiteY30" fmla="*/ 0 h 2633810"/>
                <a:gd name="connsiteX31" fmla="*/ 769285 w 3217557"/>
                <a:gd name="connsiteY31" fmla="*/ 330916 h 2633810"/>
                <a:gd name="connsiteX32" fmla="*/ 769285 w 3217557"/>
                <a:gd name="connsiteY32" fmla="*/ 1382518 h 2633810"/>
                <a:gd name="connsiteX33" fmla="*/ 1100201 w 3217557"/>
                <a:gd name="connsiteY33" fmla="*/ 1713434 h 2633810"/>
                <a:gd name="connsiteX34" fmla="*/ 1923028 w 3217557"/>
                <a:gd name="connsiteY34" fmla="*/ 1713434 h 2633810"/>
                <a:gd name="connsiteX35" fmla="*/ 3078958 w 3217557"/>
                <a:gd name="connsiteY35" fmla="*/ 2077967 h 2633810"/>
                <a:gd name="connsiteX36" fmla="*/ 2505887 w 3217557"/>
                <a:gd name="connsiteY36" fmla="*/ 1713434 h 2633810"/>
                <a:gd name="connsiteX37" fmla="*/ 2886641 w 3217557"/>
                <a:gd name="connsiteY37" fmla="*/ 1713434 h 2633810"/>
                <a:gd name="connsiteX38" fmla="*/ 3217557 w 3217557"/>
                <a:gd name="connsiteY38" fmla="*/ 1382518 h 2633810"/>
                <a:gd name="connsiteX39" fmla="*/ 3217557 w 3217557"/>
                <a:gd name="connsiteY39" fmla="*/ 330916 h 2633810"/>
                <a:gd name="connsiteX40" fmla="*/ 2886641 w 3217557"/>
                <a:gd name="connsiteY40" fmla="*/ 0 h 2633810"/>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 name="connsiteX0" fmla="*/ 1384251 w 3217557"/>
                <a:gd name="connsiteY0" fmla="*/ 661544 h 2654282"/>
                <a:gd name="connsiteX1" fmla="*/ 1574067 w 3217557"/>
                <a:gd name="connsiteY1" fmla="*/ 851360 h 2654282"/>
                <a:gd name="connsiteX2" fmla="*/ 1384251 w 3217557"/>
                <a:gd name="connsiteY2" fmla="*/ 1041176 h 2654282"/>
                <a:gd name="connsiteX3" fmla="*/ 1194435 w 3217557"/>
                <a:gd name="connsiteY3" fmla="*/ 851360 h 2654282"/>
                <a:gd name="connsiteX4" fmla="*/ 1384251 w 3217557"/>
                <a:gd name="connsiteY4" fmla="*/ 661544 h 2654282"/>
                <a:gd name="connsiteX5" fmla="*/ 1993421 w 3217557"/>
                <a:gd name="connsiteY5" fmla="*/ 661544 h 2654282"/>
                <a:gd name="connsiteX6" fmla="*/ 2183237 w 3217557"/>
                <a:gd name="connsiteY6" fmla="*/ 851360 h 2654282"/>
                <a:gd name="connsiteX7" fmla="*/ 1993421 w 3217557"/>
                <a:gd name="connsiteY7" fmla="*/ 1041176 h 2654282"/>
                <a:gd name="connsiteX8" fmla="*/ 1803605 w 3217557"/>
                <a:gd name="connsiteY8" fmla="*/ 851360 h 2654282"/>
                <a:gd name="connsiteX9" fmla="*/ 1993421 w 3217557"/>
                <a:gd name="connsiteY9" fmla="*/ 661544 h 2654282"/>
                <a:gd name="connsiteX10" fmla="*/ 2602591 w 3217557"/>
                <a:gd name="connsiteY10" fmla="*/ 661544 h 2654282"/>
                <a:gd name="connsiteX11" fmla="*/ 2792407 w 3217557"/>
                <a:gd name="connsiteY11" fmla="*/ 851360 h 2654282"/>
                <a:gd name="connsiteX12" fmla="*/ 2602591 w 3217557"/>
                <a:gd name="connsiteY12" fmla="*/ 1041176 h 2654282"/>
                <a:gd name="connsiteX13" fmla="*/ 2412775 w 3217557"/>
                <a:gd name="connsiteY13" fmla="*/ 851360 h 2654282"/>
                <a:gd name="connsiteX14" fmla="*/ 2602591 w 3217557"/>
                <a:gd name="connsiteY14" fmla="*/ 661544 h 2654282"/>
                <a:gd name="connsiteX15" fmla="*/ 677114 w 3217557"/>
                <a:gd name="connsiteY15" fmla="*/ 569491 h 2654282"/>
                <a:gd name="connsiteX16" fmla="*/ 330916 w 3217557"/>
                <a:gd name="connsiteY16" fmla="*/ 569491 h 2654282"/>
                <a:gd name="connsiteX17" fmla="*/ 0 w 3217557"/>
                <a:gd name="connsiteY17" fmla="*/ 900407 h 2654282"/>
                <a:gd name="connsiteX18" fmla="*/ 0 w 3217557"/>
                <a:gd name="connsiteY18" fmla="*/ 1952009 h 2654282"/>
                <a:gd name="connsiteX19" fmla="*/ 330916 w 3217557"/>
                <a:gd name="connsiteY19" fmla="*/ 2282925 h 2654282"/>
                <a:gd name="connsiteX20" fmla="*/ 711670 w 3217557"/>
                <a:gd name="connsiteY20" fmla="*/ 2282925 h 2654282"/>
                <a:gd name="connsiteX21" fmla="*/ 275077 w 3217557"/>
                <a:gd name="connsiteY21" fmla="*/ 2654282 h 2654282"/>
                <a:gd name="connsiteX22" fmla="*/ 1294529 w 3217557"/>
                <a:gd name="connsiteY22" fmla="*/ 2282925 h 2654282"/>
                <a:gd name="connsiteX23" fmla="*/ 2117356 w 3217557"/>
                <a:gd name="connsiteY23" fmla="*/ 2282925 h 2654282"/>
                <a:gd name="connsiteX24" fmla="*/ 2418395 w 3217557"/>
                <a:gd name="connsiteY24" fmla="*/ 2087951 h 2654282"/>
                <a:gd name="connsiteX25" fmla="*/ 1830857 w 3217557"/>
                <a:gd name="connsiteY25" fmla="*/ 1799347 h 2654282"/>
                <a:gd name="connsiteX26" fmla="*/ 1008030 w 3217557"/>
                <a:gd name="connsiteY26" fmla="*/ 1799347 h 2654282"/>
                <a:gd name="connsiteX27" fmla="*/ 677114 w 3217557"/>
                <a:gd name="connsiteY27" fmla="*/ 1468431 h 2654282"/>
                <a:gd name="connsiteX28" fmla="*/ 677114 w 3217557"/>
                <a:gd name="connsiteY28" fmla="*/ 569491 h 2654282"/>
                <a:gd name="connsiteX29" fmla="*/ 2886641 w 3217557"/>
                <a:gd name="connsiteY29" fmla="*/ 0 h 2654282"/>
                <a:gd name="connsiteX30" fmla="*/ 1100201 w 3217557"/>
                <a:gd name="connsiteY30" fmla="*/ 0 h 2654282"/>
                <a:gd name="connsiteX31" fmla="*/ 769285 w 3217557"/>
                <a:gd name="connsiteY31" fmla="*/ 330916 h 2654282"/>
                <a:gd name="connsiteX32" fmla="*/ 769285 w 3217557"/>
                <a:gd name="connsiteY32" fmla="*/ 1382518 h 2654282"/>
                <a:gd name="connsiteX33" fmla="*/ 1100201 w 3217557"/>
                <a:gd name="connsiteY33" fmla="*/ 1713434 h 2654282"/>
                <a:gd name="connsiteX34" fmla="*/ 1923028 w 3217557"/>
                <a:gd name="connsiteY34" fmla="*/ 1713434 h 2654282"/>
                <a:gd name="connsiteX35" fmla="*/ 3078958 w 3217557"/>
                <a:gd name="connsiteY35" fmla="*/ 2077967 h 2654282"/>
                <a:gd name="connsiteX36" fmla="*/ 2505887 w 3217557"/>
                <a:gd name="connsiteY36" fmla="*/ 1713434 h 2654282"/>
                <a:gd name="connsiteX37" fmla="*/ 2886641 w 3217557"/>
                <a:gd name="connsiteY37" fmla="*/ 1713434 h 2654282"/>
                <a:gd name="connsiteX38" fmla="*/ 3217557 w 3217557"/>
                <a:gd name="connsiteY38" fmla="*/ 1382518 h 2654282"/>
                <a:gd name="connsiteX39" fmla="*/ 3217557 w 3217557"/>
                <a:gd name="connsiteY39" fmla="*/ 330916 h 2654282"/>
                <a:gd name="connsiteX40" fmla="*/ 2886641 w 3217557"/>
                <a:gd name="connsiteY40" fmla="*/ 0 h 265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17557" h="2654282">
                  <a:moveTo>
                    <a:pt x="1384251" y="661544"/>
                  </a:moveTo>
                  <a:cubicBezTo>
                    <a:pt x="1489083" y="661544"/>
                    <a:pt x="1574067" y="746528"/>
                    <a:pt x="1574067" y="851360"/>
                  </a:cubicBezTo>
                  <a:cubicBezTo>
                    <a:pt x="1574067" y="956192"/>
                    <a:pt x="1489083" y="1041176"/>
                    <a:pt x="1384251" y="1041176"/>
                  </a:cubicBezTo>
                  <a:cubicBezTo>
                    <a:pt x="1279419" y="1041176"/>
                    <a:pt x="1194435" y="956192"/>
                    <a:pt x="1194435" y="851360"/>
                  </a:cubicBezTo>
                  <a:cubicBezTo>
                    <a:pt x="1194435" y="746528"/>
                    <a:pt x="1279419" y="661544"/>
                    <a:pt x="1384251" y="661544"/>
                  </a:cubicBezTo>
                  <a:close/>
                  <a:moveTo>
                    <a:pt x="1993421" y="661544"/>
                  </a:moveTo>
                  <a:cubicBezTo>
                    <a:pt x="2098253" y="661544"/>
                    <a:pt x="2183237" y="746528"/>
                    <a:pt x="2183237" y="851360"/>
                  </a:cubicBezTo>
                  <a:cubicBezTo>
                    <a:pt x="2183237" y="956192"/>
                    <a:pt x="2098253" y="1041176"/>
                    <a:pt x="1993421" y="1041176"/>
                  </a:cubicBezTo>
                  <a:cubicBezTo>
                    <a:pt x="1888589" y="1041176"/>
                    <a:pt x="1803605" y="956192"/>
                    <a:pt x="1803605" y="851360"/>
                  </a:cubicBezTo>
                  <a:cubicBezTo>
                    <a:pt x="1803605" y="746528"/>
                    <a:pt x="1888589" y="661544"/>
                    <a:pt x="1993421" y="661544"/>
                  </a:cubicBezTo>
                  <a:close/>
                  <a:moveTo>
                    <a:pt x="2602591" y="661544"/>
                  </a:moveTo>
                  <a:cubicBezTo>
                    <a:pt x="2707423" y="661544"/>
                    <a:pt x="2792407" y="746528"/>
                    <a:pt x="2792407" y="851360"/>
                  </a:cubicBezTo>
                  <a:cubicBezTo>
                    <a:pt x="2792407" y="956192"/>
                    <a:pt x="2707423" y="1041176"/>
                    <a:pt x="2602591" y="1041176"/>
                  </a:cubicBezTo>
                  <a:cubicBezTo>
                    <a:pt x="2497759" y="1041176"/>
                    <a:pt x="2412775" y="956192"/>
                    <a:pt x="2412775" y="851360"/>
                  </a:cubicBezTo>
                  <a:cubicBezTo>
                    <a:pt x="2412775" y="746528"/>
                    <a:pt x="2497759" y="661544"/>
                    <a:pt x="2602591" y="661544"/>
                  </a:cubicBezTo>
                  <a:close/>
                  <a:moveTo>
                    <a:pt x="677114" y="569491"/>
                  </a:moveTo>
                  <a:lnTo>
                    <a:pt x="330916" y="569491"/>
                  </a:lnTo>
                  <a:cubicBezTo>
                    <a:pt x="148156" y="569491"/>
                    <a:pt x="0" y="717647"/>
                    <a:pt x="0" y="900407"/>
                  </a:cubicBezTo>
                  <a:lnTo>
                    <a:pt x="0" y="1952009"/>
                  </a:lnTo>
                  <a:cubicBezTo>
                    <a:pt x="0" y="2134769"/>
                    <a:pt x="148156" y="2282925"/>
                    <a:pt x="330916" y="2282925"/>
                  </a:cubicBezTo>
                  <a:lnTo>
                    <a:pt x="711670" y="2282925"/>
                  </a:lnTo>
                  <a:cubicBezTo>
                    <a:pt x="639726" y="2394386"/>
                    <a:pt x="647101" y="2475544"/>
                    <a:pt x="275077" y="2654282"/>
                  </a:cubicBezTo>
                  <a:cubicBezTo>
                    <a:pt x="900998" y="2583693"/>
                    <a:pt x="998412" y="2552618"/>
                    <a:pt x="1294529" y="2282925"/>
                  </a:cubicBezTo>
                  <a:lnTo>
                    <a:pt x="2117356" y="2282925"/>
                  </a:lnTo>
                  <a:cubicBezTo>
                    <a:pt x="2251554" y="2282925"/>
                    <a:pt x="2367095" y="2203043"/>
                    <a:pt x="2418395" y="2087951"/>
                  </a:cubicBezTo>
                  <a:cubicBezTo>
                    <a:pt x="2205538" y="2022975"/>
                    <a:pt x="2032941" y="1932583"/>
                    <a:pt x="1830857" y="1799347"/>
                  </a:cubicBezTo>
                  <a:lnTo>
                    <a:pt x="1008030" y="1799347"/>
                  </a:lnTo>
                  <a:cubicBezTo>
                    <a:pt x="825270" y="1799347"/>
                    <a:pt x="677114" y="1651191"/>
                    <a:pt x="677114" y="1468431"/>
                  </a:cubicBezTo>
                  <a:lnTo>
                    <a:pt x="677114" y="569491"/>
                  </a:lnTo>
                  <a:close/>
                  <a:moveTo>
                    <a:pt x="2886641" y="0"/>
                  </a:moveTo>
                  <a:lnTo>
                    <a:pt x="1100201" y="0"/>
                  </a:lnTo>
                  <a:cubicBezTo>
                    <a:pt x="917441" y="0"/>
                    <a:pt x="769285" y="148156"/>
                    <a:pt x="769285" y="330916"/>
                  </a:cubicBezTo>
                  <a:lnTo>
                    <a:pt x="769285" y="1382518"/>
                  </a:lnTo>
                  <a:cubicBezTo>
                    <a:pt x="769285" y="1565278"/>
                    <a:pt x="917441" y="1713434"/>
                    <a:pt x="1100201" y="1713434"/>
                  </a:cubicBezTo>
                  <a:lnTo>
                    <a:pt x="1923028" y="1713434"/>
                  </a:lnTo>
                  <a:cubicBezTo>
                    <a:pt x="2301032" y="1962656"/>
                    <a:pt x="2453037" y="2007378"/>
                    <a:pt x="3078958" y="2077967"/>
                  </a:cubicBezTo>
                  <a:cubicBezTo>
                    <a:pt x="2713759" y="1878758"/>
                    <a:pt x="2673367" y="1899957"/>
                    <a:pt x="2505887" y="1713434"/>
                  </a:cubicBezTo>
                  <a:lnTo>
                    <a:pt x="2886641" y="1713434"/>
                  </a:lnTo>
                  <a:cubicBezTo>
                    <a:pt x="3069401" y="1713434"/>
                    <a:pt x="3217557" y="1565278"/>
                    <a:pt x="3217557" y="1382518"/>
                  </a:cubicBezTo>
                  <a:lnTo>
                    <a:pt x="3217557" y="330916"/>
                  </a:lnTo>
                  <a:cubicBezTo>
                    <a:pt x="3217557" y="148156"/>
                    <a:pt x="3069401" y="0"/>
                    <a:pt x="2886641" y="0"/>
                  </a:cubicBezTo>
                  <a:close/>
                </a:path>
              </a:pathLst>
            </a:custGeom>
            <a:solidFill>
              <a:srgbClr val="3C4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21" name="Slide Number Placeholder 20">
            <a:extLst>
              <a:ext uri="{FF2B5EF4-FFF2-40B4-BE49-F238E27FC236}">
                <a16:creationId xmlns:a16="http://schemas.microsoft.com/office/drawing/2014/main" id="{0176D8BF-074C-4491-B0DC-A7BB8AFB4266}"/>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15</a:t>
            </a:fld>
            <a:endParaRPr lang="en-MY" dirty="0"/>
          </a:p>
        </p:txBody>
      </p:sp>
    </p:spTree>
    <p:extLst>
      <p:ext uri="{BB962C8B-B14F-4D97-AF65-F5344CB8AC3E}">
        <p14:creationId xmlns:p14="http://schemas.microsoft.com/office/powerpoint/2010/main" val="213618011"/>
      </p:ext>
    </p:extLst>
  </p:cSld>
  <p:clrMapOvr>
    <a:masterClrMapping/>
  </p:clrMapOvr>
  <mc:AlternateContent xmlns:mc="http://schemas.openxmlformats.org/markup-compatibility/2006" xmlns:p14="http://schemas.microsoft.com/office/powerpoint/2010/main">
    <mc:Choice Requires="p14">
      <p:transition spd="med" p14:dur="700" advTm="13500">
        <p:fade/>
      </p:transition>
    </mc:Choice>
    <mc:Fallback xmlns="">
      <p:transition spd="med" advTm="13500">
        <p:fade/>
      </p:transition>
    </mc:Fallback>
  </mc:AlternateContent>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E72C-4A29-465A-BD4F-0DCD62C8CA7C}"/>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RESEARCH METHODOLOGY</a:t>
            </a:r>
            <a:endParaRPr lang="en-MY"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49DA27-55AD-4D19-9A12-714278223DA9}"/>
              </a:ext>
            </a:extLst>
          </p:cNvPr>
          <p:cNvSpPr>
            <a:spLocks noGrp="1"/>
          </p:cNvSpPr>
          <p:nvPr>
            <p:ph idx="1"/>
          </p:nvPr>
        </p:nvSpPr>
        <p:spPr>
          <a:xfrm>
            <a:off x="1280160" y="2190749"/>
            <a:ext cx="9628632" cy="630431"/>
          </a:xfrm>
        </p:spPr>
        <p:txBody>
          <a:bodyPr>
            <a:normAutofit/>
          </a:bodyPr>
          <a:lstStyle/>
          <a:p>
            <a:pPr marL="0" indent="0" algn="just">
              <a:buNone/>
            </a:pPr>
            <a:r>
              <a:rPr lang="en-MY" sz="3000" dirty="0">
                <a:latin typeface="Times New Roman" panose="02020603050405020304" pitchFamily="18" charset="0"/>
                <a:cs typeface="Times New Roman" panose="02020603050405020304" pitchFamily="18" charset="0"/>
              </a:rPr>
              <a:t>Data Collection </a:t>
            </a:r>
            <a:r>
              <a:rPr lang="en-MY" dirty="0">
                <a:latin typeface="Times New Roman" panose="02020603050405020304" pitchFamily="18" charset="0"/>
                <a:cs typeface="Times New Roman" panose="02020603050405020304" pitchFamily="18" charset="0"/>
              </a:rPr>
              <a:t>(Table first half) </a:t>
            </a:r>
          </a:p>
          <a:p>
            <a:pPr algn="just"/>
            <a:endParaRPr lang="en-MY" dirty="0">
              <a:latin typeface="Times New Roman" panose="02020603050405020304" pitchFamily="18" charset="0"/>
              <a:cs typeface="Times New Roman" panose="02020603050405020304" pitchFamily="18" charset="0"/>
            </a:endParaRPr>
          </a:p>
        </p:txBody>
      </p:sp>
      <p:graphicFrame>
        <p:nvGraphicFramePr>
          <p:cNvPr id="24" name="Table 22">
            <a:extLst>
              <a:ext uri="{FF2B5EF4-FFF2-40B4-BE49-F238E27FC236}">
                <a16:creationId xmlns:a16="http://schemas.microsoft.com/office/drawing/2014/main" id="{FE446271-E24A-4F61-9D86-172ED3EEE168}"/>
              </a:ext>
            </a:extLst>
          </p:cNvPr>
          <p:cNvGraphicFramePr>
            <a:graphicFrameLocks noGrp="1"/>
          </p:cNvGraphicFramePr>
          <p:nvPr>
            <p:extLst>
              <p:ext uri="{D42A27DB-BD31-4B8C-83A1-F6EECF244321}">
                <p14:modId xmlns:p14="http://schemas.microsoft.com/office/powerpoint/2010/main" val="682803761"/>
              </p:ext>
            </p:extLst>
          </p:nvPr>
        </p:nvGraphicFramePr>
        <p:xfrm>
          <a:off x="1280160" y="2821181"/>
          <a:ext cx="9628632" cy="3708400"/>
        </p:xfrm>
        <a:graphic>
          <a:graphicData uri="http://schemas.openxmlformats.org/drawingml/2006/table">
            <a:tbl>
              <a:tblPr firstRow="1" bandRow="1">
                <a:tableStyleId>{3B4B98B0-60AC-42C2-AFA5-B58CD77FA1E5}</a:tableStyleId>
              </a:tblPr>
              <a:tblGrid>
                <a:gridCol w="2407158">
                  <a:extLst>
                    <a:ext uri="{9D8B030D-6E8A-4147-A177-3AD203B41FA5}">
                      <a16:colId xmlns:a16="http://schemas.microsoft.com/office/drawing/2014/main" val="556671575"/>
                    </a:ext>
                  </a:extLst>
                </a:gridCol>
                <a:gridCol w="3836429">
                  <a:extLst>
                    <a:ext uri="{9D8B030D-6E8A-4147-A177-3AD203B41FA5}">
                      <a16:colId xmlns:a16="http://schemas.microsoft.com/office/drawing/2014/main" val="3010692929"/>
                    </a:ext>
                  </a:extLst>
                </a:gridCol>
                <a:gridCol w="1620253">
                  <a:extLst>
                    <a:ext uri="{9D8B030D-6E8A-4147-A177-3AD203B41FA5}">
                      <a16:colId xmlns:a16="http://schemas.microsoft.com/office/drawing/2014/main" val="973311274"/>
                    </a:ext>
                  </a:extLst>
                </a:gridCol>
                <a:gridCol w="1764792">
                  <a:extLst>
                    <a:ext uri="{9D8B030D-6E8A-4147-A177-3AD203B41FA5}">
                      <a16:colId xmlns:a16="http://schemas.microsoft.com/office/drawing/2014/main" val="2804899839"/>
                    </a:ext>
                  </a:extLst>
                </a:gridCol>
              </a:tblGrid>
              <a:tr h="370840">
                <a:tc gridSpan="2">
                  <a:txBody>
                    <a:bodyPr/>
                    <a:lstStyle/>
                    <a:p>
                      <a:r>
                        <a:rPr lang="en-GB" dirty="0">
                          <a:latin typeface="Times New Roman" panose="02020603050405020304" pitchFamily="18" charset="0"/>
                          <a:cs typeface="Times New Roman" panose="02020603050405020304" pitchFamily="18" charset="0"/>
                        </a:rPr>
                        <a:t>Demographic Profile (n = 985, Malaysian = 969)</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MY" dirty="0"/>
                    </a:p>
                  </a:txBody>
                  <a:tcPr/>
                </a:tc>
                <a:tc>
                  <a:txBody>
                    <a:bodyPr/>
                    <a:lstStyle/>
                    <a:p>
                      <a:r>
                        <a:rPr lang="en-GB" dirty="0">
                          <a:latin typeface="Times New Roman" panose="02020603050405020304" pitchFamily="18" charset="0"/>
                          <a:cs typeface="Times New Roman" panose="02020603050405020304" pitchFamily="18" charset="0"/>
                        </a:rPr>
                        <a:t>Responses (N)</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latin typeface="Times New Roman" panose="02020603050405020304" pitchFamily="18" charset="0"/>
                          <a:cs typeface="Times New Roman" panose="02020603050405020304" pitchFamily="18" charset="0"/>
                        </a:rPr>
                        <a:t>Responses (%)</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923616"/>
                  </a:ext>
                </a:extLst>
              </a:tr>
              <a:tr h="370840">
                <a:tc rowSpan="2">
                  <a:txBody>
                    <a:bodyPr/>
                    <a:lstStyle/>
                    <a:p>
                      <a:r>
                        <a:rPr lang="en-GB" dirty="0">
                          <a:latin typeface="Times New Roman" panose="02020603050405020304" pitchFamily="18" charset="0"/>
                          <a:cs typeface="Times New Roman" panose="02020603050405020304" pitchFamily="18" charset="0"/>
                        </a:rPr>
                        <a:t>Gender</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latin typeface="Times New Roman" panose="02020603050405020304" pitchFamily="18" charset="0"/>
                          <a:cs typeface="Times New Roman" panose="02020603050405020304" pitchFamily="18" charset="0"/>
                        </a:rPr>
                        <a:t>Female</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661</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67.1</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9174468"/>
                  </a:ext>
                </a:extLst>
              </a:tr>
              <a:tr h="370840">
                <a:tc vMerge="1">
                  <a:txBody>
                    <a:bodyPr/>
                    <a:lstStyle/>
                    <a:p>
                      <a:endParaRPr lang="en-MY" dirty="0"/>
                    </a:p>
                  </a:txBody>
                  <a:tcPr/>
                </a:tc>
                <a:tc>
                  <a:txBody>
                    <a:bodyPr/>
                    <a:lstStyle/>
                    <a:p>
                      <a:r>
                        <a:rPr lang="en-GB" dirty="0">
                          <a:latin typeface="Times New Roman" panose="02020603050405020304" pitchFamily="18" charset="0"/>
                          <a:cs typeface="Times New Roman" panose="02020603050405020304" pitchFamily="18" charset="0"/>
                        </a:rPr>
                        <a:t>Male</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324</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32.9</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8594918"/>
                  </a:ext>
                </a:extLst>
              </a:tr>
              <a:tr h="370840">
                <a:tc rowSpan="3">
                  <a:txBody>
                    <a:bodyPr/>
                    <a:lstStyle/>
                    <a:p>
                      <a:r>
                        <a:rPr lang="en-GB" dirty="0">
                          <a:latin typeface="Times New Roman" panose="02020603050405020304" pitchFamily="18" charset="0"/>
                          <a:cs typeface="Times New Roman" panose="02020603050405020304" pitchFamily="18" charset="0"/>
                        </a:rPr>
                        <a:t>Household Income</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dirty="0">
                          <a:latin typeface="Times New Roman" panose="02020603050405020304" pitchFamily="18" charset="0"/>
                          <a:cs typeface="Times New Roman" panose="02020603050405020304" pitchFamily="18" charset="0"/>
                        </a:rPr>
                        <a:t>Less than RM 4,849</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587</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59.6</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5821226"/>
                  </a:ext>
                </a:extLst>
              </a:tr>
              <a:tr h="370840">
                <a:tc vMerge="1">
                  <a:txBody>
                    <a:bodyPr/>
                    <a:lstStyle/>
                    <a:p>
                      <a:endParaRPr lang="en-MY" dirty="0"/>
                    </a:p>
                  </a:txBody>
                  <a:tcPr/>
                </a:tc>
                <a:tc>
                  <a:txBody>
                    <a:bodyPr/>
                    <a:lstStyle/>
                    <a:p>
                      <a:r>
                        <a:rPr lang="en-GB" dirty="0">
                          <a:latin typeface="Times New Roman" panose="02020603050405020304" pitchFamily="18" charset="0"/>
                          <a:cs typeface="Times New Roman" panose="02020603050405020304" pitchFamily="18" charset="0"/>
                        </a:rPr>
                        <a:t>RM 4,850 – RM 10,959</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281</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28.5</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1101571"/>
                  </a:ext>
                </a:extLst>
              </a:tr>
              <a:tr h="370840">
                <a:tc vMerge="1">
                  <a:txBody>
                    <a:bodyPr/>
                    <a:lstStyle/>
                    <a:p>
                      <a:endParaRPr lang="en-MY" dirty="0"/>
                    </a:p>
                  </a:txBody>
                  <a:tcPr/>
                </a:tc>
                <a:tc>
                  <a:txBody>
                    <a:bodyPr/>
                    <a:lstStyle/>
                    <a:p>
                      <a:r>
                        <a:rPr lang="en-GB" dirty="0"/>
                        <a:t>More than RM 10,960</a:t>
                      </a:r>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89</a:t>
                      </a:r>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9.0</a:t>
                      </a:r>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7019807"/>
                  </a:ext>
                </a:extLst>
              </a:tr>
              <a:tr h="370840">
                <a:tc rowSpan="4">
                  <a:txBody>
                    <a:bodyPr/>
                    <a:lstStyle/>
                    <a:p>
                      <a:r>
                        <a:rPr lang="en-GB" dirty="0">
                          <a:latin typeface="Times New Roman" panose="02020603050405020304" pitchFamily="18" charset="0"/>
                          <a:cs typeface="Times New Roman" panose="02020603050405020304" pitchFamily="18" charset="0"/>
                        </a:rPr>
                        <a:t>Level of Study</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3DFB9"/>
                    </a:solidFill>
                  </a:tcPr>
                </a:tc>
                <a:tc>
                  <a:txBody>
                    <a:bodyPr/>
                    <a:lstStyle/>
                    <a:p>
                      <a:r>
                        <a:rPr lang="en-GB" dirty="0">
                          <a:latin typeface="Times New Roman" panose="02020603050405020304" pitchFamily="18" charset="0"/>
                          <a:cs typeface="Times New Roman" panose="02020603050405020304" pitchFamily="18" charset="0"/>
                        </a:rPr>
                        <a:t>Certificate/Diploma</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134</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13.6</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3693961"/>
                  </a:ext>
                </a:extLst>
              </a:tr>
              <a:tr h="370840">
                <a:tc vMerge="1">
                  <a:txBody>
                    <a:bodyPr/>
                    <a:lstStyle/>
                    <a:p>
                      <a:endParaRPr lang="en-MY"/>
                    </a:p>
                  </a:txBody>
                  <a:tcPr/>
                </a:tc>
                <a:tc>
                  <a:txBody>
                    <a:bodyPr/>
                    <a:lstStyle/>
                    <a:p>
                      <a:r>
                        <a:rPr lang="en-GB" dirty="0">
                          <a:latin typeface="Times New Roman" panose="02020603050405020304" pitchFamily="18" charset="0"/>
                          <a:cs typeface="Times New Roman" panose="02020603050405020304" pitchFamily="18" charset="0"/>
                        </a:rPr>
                        <a:t>Undergraduate</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834</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84.7</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621134"/>
                  </a:ext>
                </a:extLst>
              </a:tr>
              <a:tr h="370840">
                <a:tc vMerge="1">
                  <a:txBody>
                    <a:bodyPr/>
                    <a:lstStyle/>
                    <a:p>
                      <a:endParaRPr lang="en-MY"/>
                    </a:p>
                  </a:txBody>
                  <a:tcPr/>
                </a:tc>
                <a:tc>
                  <a:txBody>
                    <a:bodyPr/>
                    <a:lstStyle/>
                    <a:p>
                      <a:r>
                        <a:rPr lang="en-GB" dirty="0">
                          <a:latin typeface="Times New Roman" panose="02020603050405020304" pitchFamily="18" charset="0"/>
                          <a:cs typeface="Times New Roman" panose="02020603050405020304" pitchFamily="18" charset="0"/>
                        </a:rPr>
                        <a:t>Postgraduate</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14</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1.4</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6433128"/>
                  </a:ext>
                </a:extLst>
              </a:tr>
              <a:tr h="370840">
                <a:tc vMerge="1">
                  <a:txBody>
                    <a:bodyPr/>
                    <a:lstStyle/>
                    <a:p>
                      <a:endParaRPr lang="en-MY" dirty="0"/>
                    </a:p>
                  </a:txBody>
                  <a:tcPr/>
                </a:tc>
                <a:tc>
                  <a:txBody>
                    <a:bodyPr/>
                    <a:lstStyle/>
                    <a:p>
                      <a:r>
                        <a:rPr lang="en-GB" dirty="0">
                          <a:latin typeface="Times New Roman" panose="02020603050405020304" pitchFamily="18" charset="0"/>
                          <a:cs typeface="Times New Roman" panose="02020603050405020304" pitchFamily="18" charset="0"/>
                        </a:rPr>
                        <a:t>PhD</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3</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0.3</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7267084"/>
                  </a:ext>
                </a:extLst>
              </a:tr>
            </a:tbl>
          </a:graphicData>
        </a:graphic>
      </p:graphicFrame>
      <p:sp>
        <p:nvSpPr>
          <p:cNvPr id="4" name="Slide Number Placeholder 3">
            <a:extLst>
              <a:ext uri="{FF2B5EF4-FFF2-40B4-BE49-F238E27FC236}">
                <a16:creationId xmlns:a16="http://schemas.microsoft.com/office/drawing/2014/main" id="{A23DF148-9B49-4865-9F7E-DE8B230A6998}"/>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16</a:t>
            </a:fld>
            <a:endParaRPr lang="en-MY" dirty="0"/>
          </a:p>
        </p:txBody>
      </p:sp>
    </p:spTree>
    <p:extLst>
      <p:ext uri="{BB962C8B-B14F-4D97-AF65-F5344CB8AC3E}">
        <p14:creationId xmlns:p14="http://schemas.microsoft.com/office/powerpoint/2010/main" val="3882488592"/>
      </p:ext>
    </p:extLst>
  </p:cSld>
  <p:clrMapOvr>
    <a:masterClrMapping/>
  </p:clrMapOvr>
  <mc:AlternateContent xmlns:mc="http://schemas.openxmlformats.org/markup-compatibility/2006" xmlns:p14="http://schemas.microsoft.com/office/powerpoint/2010/main">
    <mc:Choice Requires="p14">
      <p:transition spd="med" p14:dur="700" advTm="10465">
        <p:fade/>
      </p:transition>
    </mc:Choice>
    <mc:Fallback xmlns="">
      <p:transition spd="med" advTm="10465">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E72C-4A29-465A-BD4F-0DCD62C8CA7C}"/>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RESEARCH METHODOLOGY</a:t>
            </a:r>
            <a:endParaRPr lang="en-MY"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49DA27-55AD-4D19-9A12-714278223DA9}"/>
              </a:ext>
            </a:extLst>
          </p:cNvPr>
          <p:cNvSpPr>
            <a:spLocks noGrp="1"/>
          </p:cNvSpPr>
          <p:nvPr>
            <p:ph idx="1"/>
          </p:nvPr>
        </p:nvSpPr>
        <p:spPr>
          <a:xfrm>
            <a:off x="1280160" y="2190749"/>
            <a:ext cx="9628632" cy="630431"/>
          </a:xfrm>
        </p:spPr>
        <p:txBody>
          <a:bodyPr>
            <a:normAutofit/>
          </a:bodyPr>
          <a:lstStyle/>
          <a:p>
            <a:pPr marL="0" indent="0" algn="just">
              <a:buNone/>
            </a:pPr>
            <a:r>
              <a:rPr lang="en-MY" sz="3000" dirty="0">
                <a:latin typeface="Times New Roman" panose="02020603050405020304" pitchFamily="18" charset="0"/>
                <a:cs typeface="Times New Roman" panose="02020603050405020304" pitchFamily="18" charset="0"/>
              </a:rPr>
              <a:t>Data Collection </a:t>
            </a:r>
            <a:r>
              <a:rPr lang="en-MY" dirty="0">
                <a:latin typeface="Times New Roman" panose="02020603050405020304" pitchFamily="18" charset="0"/>
                <a:cs typeface="Times New Roman" panose="02020603050405020304" pitchFamily="18" charset="0"/>
              </a:rPr>
              <a:t>(Table second half)</a:t>
            </a:r>
          </a:p>
          <a:p>
            <a:pPr algn="just"/>
            <a:endParaRPr lang="en-MY" dirty="0">
              <a:latin typeface="Times New Roman" panose="02020603050405020304" pitchFamily="18" charset="0"/>
              <a:cs typeface="Times New Roman" panose="02020603050405020304" pitchFamily="18" charset="0"/>
            </a:endParaRPr>
          </a:p>
        </p:txBody>
      </p:sp>
      <p:graphicFrame>
        <p:nvGraphicFramePr>
          <p:cNvPr id="5" name="Table 22">
            <a:extLst>
              <a:ext uri="{FF2B5EF4-FFF2-40B4-BE49-F238E27FC236}">
                <a16:creationId xmlns:a16="http://schemas.microsoft.com/office/drawing/2014/main" id="{98D44906-35FF-446C-99F2-60379B0C145F}"/>
              </a:ext>
            </a:extLst>
          </p:cNvPr>
          <p:cNvGraphicFramePr>
            <a:graphicFrameLocks noGrp="1"/>
          </p:cNvGraphicFramePr>
          <p:nvPr>
            <p:extLst>
              <p:ext uri="{D42A27DB-BD31-4B8C-83A1-F6EECF244321}">
                <p14:modId xmlns:p14="http://schemas.microsoft.com/office/powerpoint/2010/main" val="300659155"/>
              </p:ext>
            </p:extLst>
          </p:nvPr>
        </p:nvGraphicFramePr>
        <p:xfrm>
          <a:off x="1280160" y="2821181"/>
          <a:ext cx="9628632" cy="3708400"/>
        </p:xfrm>
        <a:graphic>
          <a:graphicData uri="http://schemas.openxmlformats.org/drawingml/2006/table">
            <a:tbl>
              <a:tblPr firstRow="1" bandRow="1">
                <a:tableStyleId>{3B4B98B0-60AC-42C2-AFA5-B58CD77FA1E5}</a:tableStyleId>
              </a:tblPr>
              <a:tblGrid>
                <a:gridCol w="2407158">
                  <a:extLst>
                    <a:ext uri="{9D8B030D-6E8A-4147-A177-3AD203B41FA5}">
                      <a16:colId xmlns:a16="http://schemas.microsoft.com/office/drawing/2014/main" val="556671575"/>
                    </a:ext>
                  </a:extLst>
                </a:gridCol>
                <a:gridCol w="3836429">
                  <a:extLst>
                    <a:ext uri="{9D8B030D-6E8A-4147-A177-3AD203B41FA5}">
                      <a16:colId xmlns:a16="http://schemas.microsoft.com/office/drawing/2014/main" val="3010692929"/>
                    </a:ext>
                  </a:extLst>
                </a:gridCol>
                <a:gridCol w="1620253">
                  <a:extLst>
                    <a:ext uri="{9D8B030D-6E8A-4147-A177-3AD203B41FA5}">
                      <a16:colId xmlns:a16="http://schemas.microsoft.com/office/drawing/2014/main" val="973311274"/>
                    </a:ext>
                  </a:extLst>
                </a:gridCol>
                <a:gridCol w="1764792">
                  <a:extLst>
                    <a:ext uri="{9D8B030D-6E8A-4147-A177-3AD203B41FA5}">
                      <a16:colId xmlns:a16="http://schemas.microsoft.com/office/drawing/2014/main" val="2804899839"/>
                    </a:ext>
                  </a:extLst>
                </a:gridCol>
              </a:tblGrid>
              <a:tr h="370840">
                <a:tc gridSpan="2">
                  <a:txBody>
                    <a:bodyPr/>
                    <a:lstStyle/>
                    <a:p>
                      <a:r>
                        <a:rPr lang="en-GB" dirty="0">
                          <a:latin typeface="Times New Roman" panose="02020603050405020304" pitchFamily="18" charset="0"/>
                          <a:cs typeface="Times New Roman" panose="02020603050405020304" pitchFamily="18" charset="0"/>
                        </a:rPr>
                        <a:t>Demographic Profile (n = 985, Malaysian = 969)</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MY" dirty="0"/>
                    </a:p>
                  </a:txBody>
                  <a:tcPr/>
                </a:tc>
                <a:tc>
                  <a:txBody>
                    <a:bodyPr/>
                    <a:lstStyle/>
                    <a:p>
                      <a:r>
                        <a:rPr lang="en-GB" dirty="0">
                          <a:latin typeface="Times New Roman" panose="02020603050405020304" pitchFamily="18" charset="0"/>
                          <a:cs typeface="Times New Roman" panose="02020603050405020304" pitchFamily="18" charset="0"/>
                        </a:rPr>
                        <a:t>Responses (N)</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latin typeface="Times New Roman" panose="02020603050405020304" pitchFamily="18" charset="0"/>
                          <a:cs typeface="Times New Roman" panose="02020603050405020304" pitchFamily="18" charset="0"/>
                        </a:rPr>
                        <a:t>Responses (%)</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923616"/>
                  </a:ext>
                </a:extLst>
              </a:tr>
              <a:tr h="370840">
                <a:tc rowSpan="5">
                  <a:txBody>
                    <a:bodyPr/>
                    <a:lstStyle/>
                    <a:p>
                      <a:r>
                        <a:rPr lang="en-GB" dirty="0">
                          <a:latin typeface="Times New Roman" panose="02020603050405020304" pitchFamily="18" charset="0"/>
                          <a:cs typeface="Times New Roman" panose="02020603050405020304" pitchFamily="18" charset="0"/>
                        </a:rPr>
                        <a:t>Field of Study</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latin typeface="Times New Roman" panose="02020603050405020304" pitchFamily="18" charset="0"/>
                          <a:cs typeface="Times New Roman" panose="02020603050405020304" pitchFamily="18" charset="0"/>
                        </a:rPr>
                        <a:t>Computer Science / Information Tech</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229</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23.2</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09174468"/>
                  </a:ext>
                </a:extLst>
              </a:tr>
              <a:tr h="370840">
                <a:tc vMerge="1">
                  <a:txBody>
                    <a:bodyPr/>
                    <a:lstStyle/>
                    <a:p>
                      <a:endParaRPr lang="en-MY" dirty="0">
                        <a:latin typeface="Times New Roman" panose="02020603050405020304" pitchFamily="18" charset="0"/>
                        <a:cs typeface="Times New Roman" panose="02020603050405020304" pitchFamily="18" charset="0"/>
                      </a:endParaRPr>
                    </a:p>
                  </a:txBody>
                  <a:tcPr/>
                </a:tc>
                <a:tc>
                  <a:txBody>
                    <a:bodyPr/>
                    <a:lstStyle/>
                    <a:p>
                      <a:r>
                        <a:rPr lang="en-GB" dirty="0">
                          <a:latin typeface="Times New Roman" panose="02020603050405020304" pitchFamily="18" charset="0"/>
                          <a:cs typeface="Times New Roman" panose="02020603050405020304" pitchFamily="18" charset="0"/>
                        </a:rPr>
                        <a:t>Architecture and Building</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104</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10.6</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8594918"/>
                  </a:ext>
                </a:extLst>
              </a:tr>
              <a:tr h="370840">
                <a:tc vMerge="1">
                  <a:txBody>
                    <a:bodyPr/>
                    <a:lstStyle/>
                    <a:p>
                      <a:endParaRPr lang="en-MY" dirty="0">
                        <a:latin typeface="Times New Roman" panose="02020603050405020304" pitchFamily="18" charset="0"/>
                        <a:cs typeface="Times New Roman" panose="02020603050405020304" pitchFamily="18" charset="0"/>
                      </a:endParaRPr>
                    </a:p>
                  </a:txBody>
                  <a:tcPr/>
                </a:tc>
                <a:tc>
                  <a:txBody>
                    <a:bodyPr/>
                    <a:lstStyle/>
                    <a:p>
                      <a:r>
                        <a:rPr lang="en-GB" dirty="0">
                          <a:latin typeface="Times New Roman" panose="02020603050405020304" pitchFamily="18" charset="0"/>
                          <a:cs typeface="Times New Roman" panose="02020603050405020304" pitchFamily="18" charset="0"/>
                        </a:rPr>
                        <a:t>Engineering</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92</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9.3</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75821226"/>
                  </a:ext>
                </a:extLst>
              </a:tr>
              <a:tr h="370840">
                <a:tc vMerge="1">
                  <a:txBody>
                    <a:bodyPr/>
                    <a:lstStyle/>
                    <a:p>
                      <a:endParaRPr lang="en-MY" dirty="0">
                        <a:latin typeface="Times New Roman" panose="02020603050405020304" pitchFamily="18" charset="0"/>
                        <a:cs typeface="Times New Roman" panose="02020603050405020304" pitchFamily="18" charset="0"/>
                      </a:endParaRPr>
                    </a:p>
                  </a:txBody>
                  <a:tcPr/>
                </a:tc>
                <a:tc>
                  <a:txBody>
                    <a:bodyPr/>
                    <a:lstStyle/>
                    <a:p>
                      <a:r>
                        <a:rPr lang="en-GB" dirty="0">
                          <a:latin typeface="Times New Roman" panose="02020603050405020304" pitchFamily="18" charset="0"/>
                          <a:cs typeface="Times New Roman" panose="02020603050405020304" pitchFamily="18" charset="0"/>
                        </a:rPr>
                        <a:t>Economy</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68</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6.9</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1101571"/>
                  </a:ext>
                </a:extLst>
              </a:tr>
              <a:tr h="370840">
                <a:tc vMerge="1">
                  <a:txBody>
                    <a:bodyPr/>
                    <a:lstStyle/>
                    <a:p>
                      <a:endParaRPr lang="en-MY" dirty="0">
                        <a:latin typeface="Times New Roman" panose="02020603050405020304" pitchFamily="18" charset="0"/>
                        <a:cs typeface="Times New Roman" panose="02020603050405020304" pitchFamily="18" charset="0"/>
                      </a:endParaRPr>
                    </a:p>
                  </a:txBody>
                  <a:tcPr/>
                </a:tc>
                <a:tc>
                  <a:txBody>
                    <a:bodyPr/>
                    <a:lstStyle/>
                    <a:p>
                      <a:r>
                        <a:rPr lang="en-GB" dirty="0">
                          <a:latin typeface="Times New Roman" panose="02020603050405020304" pitchFamily="18" charset="0"/>
                          <a:cs typeface="Times New Roman" panose="02020603050405020304" pitchFamily="18" charset="0"/>
                        </a:rPr>
                        <a:t>Others</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492</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49.9</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7019807"/>
                  </a:ext>
                </a:extLst>
              </a:tr>
              <a:tr h="370840">
                <a:tc rowSpan="4">
                  <a:txBody>
                    <a:bodyPr/>
                    <a:lstStyle/>
                    <a:p>
                      <a:r>
                        <a:rPr lang="en-GB" dirty="0">
                          <a:latin typeface="Times New Roman" panose="02020603050405020304" pitchFamily="18" charset="0"/>
                          <a:cs typeface="Times New Roman" panose="02020603050405020304" pitchFamily="18" charset="0"/>
                        </a:rPr>
                        <a:t>Institution</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latin typeface="Times New Roman" panose="02020603050405020304" pitchFamily="18" charset="0"/>
                          <a:cs typeface="Times New Roman" panose="02020603050405020304" pitchFamily="18" charset="0"/>
                        </a:rPr>
                        <a:t>UM</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555</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56.3</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3693961"/>
                  </a:ext>
                </a:extLst>
              </a:tr>
              <a:tr h="370840">
                <a:tc vMerge="1">
                  <a:txBody>
                    <a:bodyPr/>
                    <a:lstStyle/>
                    <a:p>
                      <a:endParaRPr lang="en-MY" dirty="0">
                        <a:latin typeface="Times New Roman" panose="02020603050405020304" pitchFamily="18" charset="0"/>
                        <a:cs typeface="Times New Roman" panose="02020603050405020304" pitchFamily="18" charset="0"/>
                      </a:endParaRPr>
                    </a:p>
                  </a:txBody>
                  <a:tcPr/>
                </a:tc>
                <a:tc>
                  <a:txBody>
                    <a:bodyPr/>
                    <a:lstStyle/>
                    <a:p>
                      <a:r>
                        <a:rPr lang="en-GB" dirty="0">
                          <a:latin typeface="Times New Roman" panose="02020603050405020304" pitchFamily="18" charset="0"/>
                          <a:cs typeface="Times New Roman" panose="02020603050405020304" pitchFamily="18" charset="0"/>
                        </a:rPr>
                        <a:t>UITM </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154</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15.6</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621134"/>
                  </a:ext>
                </a:extLst>
              </a:tr>
              <a:tr h="370840">
                <a:tc vMerge="1">
                  <a:txBody>
                    <a:bodyPr/>
                    <a:lstStyle/>
                    <a:p>
                      <a:endParaRPr lang="en-MY" dirty="0">
                        <a:latin typeface="Times New Roman" panose="02020603050405020304" pitchFamily="18" charset="0"/>
                        <a:cs typeface="Times New Roman" panose="02020603050405020304" pitchFamily="18" charset="0"/>
                      </a:endParaRPr>
                    </a:p>
                  </a:txBody>
                  <a:tcPr/>
                </a:tc>
                <a:tc>
                  <a:txBody>
                    <a:bodyPr/>
                    <a:lstStyle/>
                    <a:p>
                      <a:r>
                        <a:rPr lang="en-GB" dirty="0">
                          <a:latin typeface="Times New Roman" panose="02020603050405020304" pitchFamily="18" charset="0"/>
                          <a:cs typeface="Times New Roman" panose="02020603050405020304" pitchFamily="18" charset="0"/>
                        </a:rPr>
                        <a:t>KKTM</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91</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9.2</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6433128"/>
                  </a:ext>
                </a:extLst>
              </a:tr>
              <a:tr h="370840">
                <a:tc vMerge="1">
                  <a:txBody>
                    <a:bodyPr/>
                    <a:lstStyle/>
                    <a:p>
                      <a:endParaRPr lang="en-MY" dirty="0">
                        <a:latin typeface="Times New Roman" panose="02020603050405020304" pitchFamily="18" charset="0"/>
                        <a:cs typeface="Times New Roman" panose="02020603050405020304" pitchFamily="18" charset="0"/>
                      </a:endParaRPr>
                    </a:p>
                  </a:txBody>
                  <a:tcPr/>
                </a:tc>
                <a:tc>
                  <a:txBody>
                    <a:bodyPr/>
                    <a:lstStyle/>
                    <a:p>
                      <a:r>
                        <a:rPr lang="en-GB" dirty="0">
                          <a:latin typeface="Times New Roman" panose="02020603050405020304" pitchFamily="18" charset="0"/>
                          <a:cs typeface="Times New Roman" panose="02020603050405020304" pitchFamily="18" charset="0"/>
                        </a:rPr>
                        <a:t>Others</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185</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latin typeface="Times New Roman" panose="02020603050405020304" pitchFamily="18" charset="0"/>
                          <a:cs typeface="Times New Roman" panose="02020603050405020304" pitchFamily="18" charset="0"/>
                        </a:rPr>
                        <a:t>18.8</a:t>
                      </a:r>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7267084"/>
                  </a:ext>
                </a:extLst>
              </a:tr>
            </a:tbl>
          </a:graphicData>
        </a:graphic>
      </p:graphicFrame>
      <p:sp>
        <p:nvSpPr>
          <p:cNvPr id="4" name="Slide Number Placeholder 3">
            <a:extLst>
              <a:ext uri="{FF2B5EF4-FFF2-40B4-BE49-F238E27FC236}">
                <a16:creationId xmlns:a16="http://schemas.microsoft.com/office/drawing/2014/main" id="{D600E06A-F8AC-42E7-867B-03F85F7702C1}"/>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17</a:t>
            </a:fld>
            <a:endParaRPr lang="en-MY"/>
          </a:p>
        </p:txBody>
      </p:sp>
    </p:spTree>
    <p:extLst>
      <p:ext uri="{BB962C8B-B14F-4D97-AF65-F5344CB8AC3E}">
        <p14:creationId xmlns:p14="http://schemas.microsoft.com/office/powerpoint/2010/main" val="3088557985"/>
      </p:ext>
    </p:extLst>
  </p:cSld>
  <p:clrMapOvr>
    <a:masterClrMapping/>
  </p:clrMapOvr>
  <mc:AlternateContent xmlns:mc="http://schemas.openxmlformats.org/markup-compatibility/2006" xmlns:p14="http://schemas.microsoft.com/office/powerpoint/2010/main">
    <mc:Choice Requires="p14">
      <p:transition spd="med" p14:dur="700" advTm="7068">
        <p:fade/>
      </p:transition>
    </mc:Choice>
    <mc:Fallback xmlns="">
      <p:transition spd="med" advTm="7068">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E72C-4A29-465A-BD4F-0DCD62C8CA7C}"/>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RESEARCH METHODOLOGY</a:t>
            </a:r>
            <a:endParaRPr lang="en-MY"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49DA27-55AD-4D19-9A12-714278223DA9}"/>
              </a:ext>
            </a:extLst>
          </p:cNvPr>
          <p:cNvSpPr>
            <a:spLocks noGrp="1"/>
          </p:cNvSpPr>
          <p:nvPr>
            <p:ph idx="1"/>
          </p:nvPr>
        </p:nvSpPr>
        <p:spPr/>
        <p:txBody>
          <a:bodyPr/>
          <a:lstStyle/>
          <a:p>
            <a:pPr marL="0" indent="0" algn="just">
              <a:buNone/>
            </a:pPr>
            <a:r>
              <a:rPr lang="en-MY" sz="3000" dirty="0">
                <a:latin typeface="Times New Roman" panose="02020603050405020304" pitchFamily="18" charset="0"/>
                <a:cs typeface="Times New Roman" panose="02020603050405020304" pitchFamily="18" charset="0"/>
              </a:rPr>
              <a:t>Data Pre-Processing</a:t>
            </a:r>
          </a:p>
          <a:p>
            <a:pPr marL="0" indent="0" algn="just">
              <a:buNone/>
            </a:pPr>
            <a:r>
              <a:rPr lang="en-MY" dirty="0">
                <a:latin typeface="Times New Roman" panose="02020603050405020304" pitchFamily="18" charset="0"/>
                <a:cs typeface="Times New Roman" panose="02020603050405020304" pitchFamily="18" charset="0"/>
              </a:rPr>
              <a:t>To ensure a robust and high-quality dataset.</a:t>
            </a:r>
          </a:p>
          <a:p>
            <a:pPr algn="just"/>
            <a:r>
              <a:rPr lang="en-MY" dirty="0">
                <a:latin typeface="Times New Roman" panose="02020603050405020304" pitchFamily="18" charset="0"/>
                <a:cs typeface="Times New Roman" panose="02020603050405020304" pitchFamily="18" charset="0"/>
              </a:rPr>
              <a:t>Data Cleaning</a:t>
            </a:r>
          </a:p>
          <a:p>
            <a:pPr algn="just"/>
            <a:r>
              <a:rPr lang="en-MY" dirty="0">
                <a:latin typeface="Times New Roman" panose="02020603050405020304" pitchFamily="18" charset="0"/>
                <a:cs typeface="Times New Roman" panose="02020603050405020304" pitchFamily="18" charset="0"/>
              </a:rPr>
              <a:t>Feature Selection</a:t>
            </a:r>
          </a:p>
          <a:p>
            <a:pPr algn="just"/>
            <a:r>
              <a:rPr lang="en-MY" dirty="0">
                <a:latin typeface="Times New Roman" panose="02020603050405020304" pitchFamily="18" charset="0"/>
                <a:cs typeface="Times New Roman" panose="02020603050405020304" pitchFamily="18" charset="0"/>
              </a:rPr>
              <a:t>Handling imbalanced data</a:t>
            </a:r>
          </a:p>
          <a:p>
            <a:pPr algn="just"/>
            <a:r>
              <a:rPr lang="en-MY" dirty="0">
                <a:latin typeface="Times New Roman" panose="02020603050405020304" pitchFamily="18" charset="0"/>
                <a:cs typeface="Times New Roman" panose="02020603050405020304" pitchFamily="18" charset="0"/>
              </a:rPr>
              <a:t>Data Standardization</a:t>
            </a:r>
          </a:p>
          <a:p>
            <a:pPr algn="just"/>
            <a:endParaRPr lang="en-MY" dirty="0">
              <a:latin typeface="Times New Roman" panose="02020603050405020304" pitchFamily="18" charset="0"/>
              <a:cs typeface="Times New Roman" panose="02020603050405020304" pitchFamily="18" charset="0"/>
            </a:endParaRPr>
          </a:p>
        </p:txBody>
      </p:sp>
      <p:sp>
        <p:nvSpPr>
          <p:cNvPr id="4" name="Teardrop 1">
            <a:extLst>
              <a:ext uri="{FF2B5EF4-FFF2-40B4-BE49-F238E27FC236}">
                <a16:creationId xmlns:a16="http://schemas.microsoft.com/office/drawing/2014/main" id="{DEB6760D-6DA9-4C73-B5E1-FE6BF6C0D5E4}"/>
              </a:ext>
            </a:extLst>
          </p:cNvPr>
          <p:cNvSpPr/>
          <p:nvPr/>
        </p:nvSpPr>
        <p:spPr>
          <a:xfrm rot="18805991">
            <a:off x="7666471" y="3077978"/>
            <a:ext cx="1858804" cy="1806661"/>
          </a:xfrm>
          <a:custGeom>
            <a:avLst/>
            <a:gdLst/>
            <a:ahLst/>
            <a:cxnLst/>
            <a:rect l="l" t="t" r="r" b="b"/>
            <a:pathLst>
              <a:path w="1807241" h="1788383">
                <a:moveTo>
                  <a:pt x="712876" y="1117592"/>
                </a:moveTo>
                <a:cubicBezTo>
                  <a:pt x="771173" y="1181828"/>
                  <a:pt x="811089" y="1255910"/>
                  <a:pt x="847925" y="1348018"/>
                </a:cubicBezTo>
                <a:cubicBezTo>
                  <a:pt x="814544" y="1418896"/>
                  <a:pt x="753893" y="1474052"/>
                  <a:pt x="679064" y="1498332"/>
                </a:cubicBezTo>
                <a:lnTo>
                  <a:pt x="308226" y="1106637"/>
                </a:lnTo>
                <a:cubicBezTo>
                  <a:pt x="336560" y="1033247"/>
                  <a:pt x="394949" y="975701"/>
                  <a:pt x="467546" y="946245"/>
                </a:cubicBezTo>
                <a:cubicBezTo>
                  <a:pt x="577903" y="998968"/>
                  <a:pt x="654580" y="1053357"/>
                  <a:pt x="712876" y="1117592"/>
                </a:cubicBezTo>
                <a:close/>
                <a:moveTo>
                  <a:pt x="1038527" y="398886"/>
                </a:moveTo>
                <a:lnTo>
                  <a:pt x="1405560" y="786562"/>
                </a:lnTo>
                <a:cubicBezTo>
                  <a:pt x="1374476" y="799049"/>
                  <a:pt x="1340402" y="804299"/>
                  <a:pt x="1305054" y="803332"/>
                </a:cubicBezTo>
                <a:lnTo>
                  <a:pt x="1008167" y="795212"/>
                </a:lnTo>
                <a:lnTo>
                  <a:pt x="1016288" y="498325"/>
                </a:lnTo>
                <a:cubicBezTo>
                  <a:pt x="1017255" y="462976"/>
                  <a:pt x="1024360" y="429240"/>
                  <a:pt x="1038527" y="398886"/>
                </a:cubicBezTo>
                <a:close/>
                <a:moveTo>
                  <a:pt x="1097925" y="218888"/>
                </a:moveTo>
                <a:cubicBezTo>
                  <a:pt x="992582" y="279303"/>
                  <a:pt x="921871" y="392886"/>
                  <a:pt x="921053" y="523256"/>
                </a:cubicBezTo>
                <a:lnTo>
                  <a:pt x="919136" y="828763"/>
                </a:lnTo>
                <a:lnTo>
                  <a:pt x="830924" y="915875"/>
                </a:lnTo>
                <a:lnTo>
                  <a:pt x="525417" y="913958"/>
                </a:lnTo>
                <a:cubicBezTo>
                  <a:pt x="403891" y="913196"/>
                  <a:pt x="296188" y="973343"/>
                  <a:pt x="234366" y="1067831"/>
                </a:cubicBezTo>
                <a:lnTo>
                  <a:pt x="710285" y="1570519"/>
                </a:lnTo>
                <a:cubicBezTo>
                  <a:pt x="811872" y="1510375"/>
                  <a:pt x="878808" y="1399439"/>
                  <a:pt x="879603" y="1272618"/>
                </a:cubicBezTo>
                <a:lnTo>
                  <a:pt x="881520" y="967111"/>
                </a:lnTo>
                <a:lnTo>
                  <a:pt x="969732" y="879999"/>
                </a:lnTo>
                <a:lnTo>
                  <a:pt x="1275239" y="881916"/>
                </a:lnTo>
                <a:cubicBezTo>
                  <a:pt x="1400271" y="882701"/>
                  <a:pt x="1510670" y="819011"/>
                  <a:pt x="1573529" y="721242"/>
                </a:cubicBezTo>
                <a:close/>
                <a:moveTo>
                  <a:pt x="1162945" y="27894"/>
                </a:moveTo>
                <a:lnTo>
                  <a:pt x="1782798" y="682611"/>
                </a:lnTo>
                <a:cubicBezTo>
                  <a:pt x="1816692" y="718411"/>
                  <a:pt x="1815147" y="774907"/>
                  <a:pt x="1779347" y="808801"/>
                </a:cubicBezTo>
                <a:cubicBezTo>
                  <a:pt x="1743547" y="842694"/>
                  <a:pt x="1687050" y="841149"/>
                  <a:pt x="1653157" y="805349"/>
                </a:cubicBezTo>
                <a:lnTo>
                  <a:pt x="1644015" y="795693"/>
                </a:lnTo>
                <a:cubicBezTo>
                  <a:pt x="1561789" y="910282"/>
                  <a:pt x="1426630" y="983636"/>
                  <a:pt x="1274606" y="982683"/>
                </a:cubicBezTo>
                <a:lnTo>
                  <a:pt x="980378" y="980836"/>
                </a:lnTo>
                <a:lnTo>
                  <a:pt x="980378" y="1270380"/>
                </a:lnTo>
                <a:cubicBezTo>
                  <a:pt x="980378" y="1427425"/>
                  <a:pt x="901198" y="1565976"/>
                  <a:pt x="779756" y="1647056"/>
                </a:cubicBezTo>
                <a:cubicBezTo>
                  <a:pt x="807405" y="1681913"/>
                  <a:pt x="803595" y="1732594"/>
                  <a:pt x="770486" y="1763941"/>
                </a:cubicBezTo>
                <a:cubicBezTo>
                  <a:pt x="734686" y="1797834"/>
                  <a:pt x="678189" y="1796289"/>
                  <a:pt x="644296" y="1760489"/>
                </a:cubicBezTo>
                <a:lnTo>
                  <a:pt x="24442" y="1105772"/>
                </a:lnTo>
                <a:cubicBezTo>
                  <a:pt x="-9451" y="1069973"/>
                  <a:pt x="-7906" y="1013476"/>
                  <a:pt x="27894" y="979583"/>
                </a:cubicBezTo>
                <a:cubicBezTo>
                  <a:pt x="63694" y="945689"/>
                  <a:pt x="120190" y="947235"/>
                  <a:pt x="154084" y="983034"/>
                </a:cubicBezTo>
                <a:lnTo>
                  <a:pt x="163237" y="992702"/>
                </a:lnTo>
                <a:cubicBezTo>
                  <a:pt x="244774" y="882877"/>
                  <a:pt x="375836" y="813180"/>
                  <a:pt x="523178" y="813180"/>
                </a:cubicBezTo>
                <a:lnTo>
                  <a:pt x="818460" y="813180"/>
                </a:lnTo>
                <a:lnTo>
                  <a:pt x="820284" y="522622"/>
                </a:lnTo>
                <a:cubicBezTo>
                  <a:pt x="821285" y="363119"/>
                  <a:pt x="903845" y="223207"/>
                  <a:pt x="1028952" y="143673"/>
                </a:cubicBezTo>
                <a:cubicBezTo>
                  <a:pt x="999689" y="108599"/>
                  <a:pt x="1002953" y="56445"/>
                  <a:pt x="1036755" y="24443"/>
                </a:cubicBezTo>
                <a:cubicBezTo>
                  <a:pt x="1072555" y="-9451"/>
                  <a:pt x="1129052" y="-7906"/>
                  <a:pt x="1162945" y="27894"/>
                </a:cubicBezTo>
                <a:close/>
              </a:path>
            </a:pathLst>
          </a:custGeom>
          <a:solidFill>
            <a:srgbClr val="434E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rgbClr val="DDC237"/>
              </a:solidFill>
            </a:endParaRPr>
          </a:p>
        </p:txBody>
      </p:sp>
      <p:sp>
        <p:nvSpPr>
          <p:cNvPr id="5" name="TextBox 4">
            <a:extLst>
              <a:ext uri="{FF2B5EF4-FFF2-40B4-BE49-F238E27FC236}">
                <a16:creationId xmlns:a16="http://schemas.microsoft.com/office/drawing/2014/main" id="{57DFE943-2AFB-47C7-BAB2-3EA254958611}"/>
              </a:ext>
            </a:extLst>
          </p:cNvPr>
          <p:cNvSpPr txBox="1"/>
          <p:nvPr/>
        </p:nvSpPr>
        <p:spPr>
          <a:xfrm>
            <a:off x="7394469" y="4757432"/>
            <a:ext cx="2402807" cy="492443"/>
          </a:xfrm>
          <a:prstGeom prst="rect">
            <a:avLst/>
          </a:prstGeom>
          <a:solidFill>
            <a:srgbClr val="434E4B"/>
          </a:solidFill>
          <a:ln>
            <a:solidFill>
              <a:schemeClr val="tx1"/>
            </a:solidFill>
          </a:ln>
        </p:spPr>
        <p:txBody>
          <a:bodyPr wrap="square" rtlCol="0">
            <a:spAutoFit/>
          </a:bodyPr>
          <a:lstStyle/>
          <a:p>
            <a:pPr algn="ctr"/>
            <a:r>
              <a:rPr lang="en-MY" sz="2600" dirty="0">
                <a:solidFill>
                  <a:srgbClr val="DDC237"/>
                </a:solidFill>
              </a:rPr>
              <a:t>Data Cleaning</a:t>
            </a:r>
            <a:endParaRPr lang="en-GB" sz="2600" dirty="0">
              <a:solidFill>
                <a:srgbClr val="DDC237"/>
              </a:solidFill>
            </a:endParaRPr>
          </a:p>
        </p:txBody>
      </p:sp>
      <p:sp>
        <p:nvSpPr>
          <p:cNvPr id="6" name="TextBox 5">
            <a:extLst>
              <a:ext uri="{FF2B5EF4-FFF2-40B4-BE49-F238E27FC236}">
                <a16:creationId xmlns:a16="http://schemas.microsoft.com/office/drawing/2014/main" id="{25897AF3-9B4F-4B37-93DE-01C4711A0684}"/>
              </a:ext>
            </a:extLst>
          </p:cNvPr>
          <p:cNvSpPr txBox="1"/>
          <p:nvPr/>
        </p:nvSpPr>
        <p:spPr>
          <a:xfrm>
            <a:off x="7207378" y="2685351"/>
            <a:ext cx="2744466" cy="492443"/>
          </a:xfrm>
          <a:prstGeom prst="rect">
            <a:avLst/>
          </a:prstGeom>
          <a:solidFill>
            <a:srgbClr val="434E4B"/>
          </a:solidFill>
          <a:ln>
            <a:solidFill>
              <a:schemeClr val="tx1"/>
            </a:solidFill>
          </a:ln>
        </p:spPr>
        <p:txBody>
          <a:bodyPr wrap="square" rtlCol="0">
            <a:spAutoFit/>
          </a:bodyPr>
          <a:lstStyle/>
          <a:p>
            <a:pPr algn="ctr"/>
            <a:r>
              <a:rPr lang="en-MY" sz="2600" dirty="0">
                <a:solidFill>
                  <a:srgbClr val="DDC237"/>
                </a:solidFill>
              </a:rPr>
              <a:t>Data Preparation</a:t>
            </a:r>
            <a:endParaRPr lang="en-GB" sz="2600" dirty="0">
              <a:solidFill>
                <a:srgbClr val="DDC237"/>
              </a:solidFill>
            </a:endParaRPr>
          </a:p>
        </p:txBody>
      </p:sp>
      <p:sp>
        <p:nvSpPr>
          <p:cNvPr id="7" name="Arrow: Curved Down 6">
            <a:extLst>
              <a:ext uri="{FF2B5EF4-FFF2-40B4-BE49-F238E27FC236}">
                <a16:creationId xmlns:a16="http://schemas.microsoft.com/office/drawing/2014/main" id="{0B99A815-F0C2-43BF-8927-ED8E6CEE780A}"/>
              </a:ext>
            </a:extLst>
          </p:cNvPr>
          <p:cNvSpPr/>
          <p:nvPr/>
        </p:nvSpPr>
        <p:spPr>
          <a:xfrm>
            <a:off x="6645431" y="2246676"/>
            <a:ext cx="3900882" cy="1106136"/>
          </a:xfrm>
          <a:prstGeom prst="curvedDownArrow">
            <a:avLst/>
          </a:prstGeom>
          <a:solidFill>
            <a:srgbClr val="434E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DDC237"/>
              </a:solidFill>
            </a:endParaRPr>
          </a:p>
        </p:txBody>
      </p:sp>
      <p:sp>
        <p:nvSpPr>
          <p:cNvPr id="8" name="Arrow: Curved Down 7">
            <a:extLst>
              <a:ext uri="{FF2B5EF4-FFF2-40B4-BE49-F238E27FC236}">
                <a16:creationId xmlns:a16="http://schemas.microsoft.com/office/drawing/2014/main" id="{8B159FA8-B590-4A4C-9942-E232C6E0E515}"/>
              </a:ext>
            </a:extLst>
          </p:cNvPr>
          <p:cNvSpPr/>
          <p:nvPr/>
        </p:nvSpPr>
        <p:spPr>
          <a:xfrm rot="10800000">
            <a:off x="6565254" y="4450585"/>
            <a:ext cx="3900882" cy="1106136"/>
          </a:xfrm>
          <a:prstGeom prst="curvedDownArrow">
            <a:avLst/>
          </a:prstGeom>
          <a:solidFill>
            <a:srgbClr val="434E4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DDC237"/>
              </a:solidFill>
            </a:endParaRPr>
          </a:p>
        </p:txBody>
      </p:sp>
      <p:sp>
        <p:nvSpPr>
          <p:cNvPr id="9" name="Slide Number Placeholder 8">
            <a:extLst>
              <a:ext uri="{FF2B5EF4-FFF2-40B4-BE49-F238E27FC236}">
                <a16:creationId xmlns:a16="http://schemas.microsoft.com/office/drawing/2014/main" id="{DADA250F-D6E0-49D8-9F4D-BAE2C48F9FE5}"/>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18</a:t>
            </a:fld>
            <a:endParaRPr lang="en-MY"/>
          </a:p>
        </p:txBody>
      </p:sp>
    </p:spTree>
    <p:custDataLst>
      <p:tags r:id="rId1"/>
    </p:custDataLst>
    <p:extLst>
      <p:ext uri="{BB962C8B-B14F-4D97-AF65-F5344CB8AC3E}">
        <p14:creationId xmlns:p14="http://schemas.microsoft.com/office/powerpoint/2010/main" val="3611118650"/>
      </p:ext>
    </p:extLst>
  </p:cSld>
  <p:clrMapOvr>
    <a:masterClrMapping/>
  </p:clrMapOvr>
  <mc:AlternateContent xmlns:mc="http://schemas.openxmlformats.org/markup-compatibility/2006" xmlns:p14="http://schemas.microsoft.com/office/powerpoint/2010/main">
    <mc:Choice Requires="p14">
      <p:transition spd="med" p14:dur="700" advTm="30544">
        <p:fade/>
      </p:transition>
    </mc:Choice>
    <mc:Fallback xmlns="">
      <p:transition spd="med" advTm="30544">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E72C-4A29-465A-BD4F-0DCD62C8CA7C}"/>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RESEARCH METHODOLOGY</a:t>
            </a:r>
            <a:endParaRPr lang="en-MY"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49DA27-55AD-4D19-9A12-714278223DA9}"/>
              </a:ext>
            </a:extLst>
          </p:cNvPr>
          <p:cNvSpPr>
            <a:spLocks noGrp="1"/>
          </p:cNvSpPr>
          <p:nvPr>
            <p:ph idx="1"/>
          </p:nvPr>
        </p:nvSpPr>
        <p:spPr/>
        <p:txBody>
          <a:bodyPr/>
          <a:lstStyle/>
          <a:p>
            <a:pPr marL="0" indent="0" algn="just">
              <a:buNone/>
            </a:pPr>
            <a:r>
              <a:rPr lang="en-MY" sz="3000" dirty="0">
                <a:latin typeface="Times New Roman" panose="02020603050405020304" pitchFamily="18" charset="0"/>
                <a:cs typeface="Times New Roman" panose="02020603050405020304" pitchFamily="18" charset="0"/>
              </a:rPr>
              <a:t>Model Development</a:t>
            </a:r>
          </a:p>
          <a:p>
            <a:pPr marL="0" indent="0" algn="just">
              <a:buNone/>
            </a:pPr>
            <a:r>
              <a:rPr lang="en-MY" dirty="0">
                <a:latin typeface="Times New Roman" panose="02020603050405020304" pitchFamily="18" charset="0"/>
                <a:cs typeface="Times New Roman" panose="02020603050405020304" pitchFamily="18" charset="0"/>
              </a:rPr>
              <a:t>Data modelling using </a:t>
            </a:r>
            <a:r>
              <a:rPr lang="en-MY" b="1" dirty="0">
                <a:latin typeface="Times New Roman" panose="02020603050405020304" pitchFamily="18" charset="0"/>
                <a:cs typeface="Times New Roman" panose="02020603050405020304" pitchFamily="18" charset="0"/>
              </a:rPr>
              <a:t>classification</a:t>
            </a:r>
            <a:r>
              <a:rPr lang="en-MY" dirty="0">
                <a:latin typeface="Times New Roman" panose="02020603050405020304" pitchFamily="18" charset="0"/>
                <a:cs typeface="Times New Roman" panose="02020603050405020304" pitchFamily="18" charset="0"/>
              </a:rPr>
              <a:t> algorithm below to classify the online instructional strategies based on personalization:</a:t>
            </a:r>
          </a:p>
          <a:p>
            <a:pPr algn="just"/>
            <a:r>
              <a:rPr lang="en-MY" dirty="0">
                <a:latin typeface="Times New Roman" panose="02020603050405020304" pitchFamily="18" charset="0"/>
                <a:cs typeface="Times New Roman" panose="02020603050405020304" pitchFamily="18" charset="0"/>
              </a:rPr>
              <a:t>Naïve	 Bayes (Domingos &amp; Pazzani, 1997)</a:t>
            </a:r>
          </a:p>
          <a:p>
            <a:pPr algn="just"/>
            <a:r>
              <a:rPr lang="en-MY" dirty="0">
                <a:latin typeface="Times New Roman" panose="02020603050405020304" pitchFamily="18" charset="0"/>
                <a:cs typeface="Times New Roman" panose="02020603050405020304" pitchFamily="18" charset="0"/>
              </a:rPr>
              <a:t>Gradient Boost (Friedman, 2002)</a:t>
            </a:r>
          </a:p>
          <a:p>
            <a:pPr algn="just"/>
            <a:r>
              <a:rPr lang="en-MY" dirty="0">
                <a:latin typeface="Times New Roman" panose="02020603050405020304" pitchFamily="18" charset="0"/>
                <a:cs typeface="Times New Roman" panose="02020603050405020304" pitchFamily="18" charset="0"/>
              </a:rPr>
              <a:t>Support Vector Machine (Drucker et al., 1997)</a:t>
            </a:r>
          </a:p>
          <a:p>
            <a:pPr algn="just"/>
            <a:endParaRPr lang="en-MY" dirty="0">
              <a:latin typeface="Times New Roman" panose="02020603050405020304" pitchFamily="18" charset="0"/>
              <a:cs typeface="Times New Roman" panose="02020603050405020304" pitchFamily="18" charset="0"/>
            </a:endParaRPr>
          </a:p>
        </p:txBody>
      </p:sp>
      <p:sp>
        <p:nvSpPr>
          <p:cNvPr id="4" name="Oval 21">
            <a:extLst>
              <a:ext uri="{FF2B5EF4-FFF2-40B4-BE49-F238E27FC236}">
                <a16:creationId xmlns:a16="http://schemas.microsoft.com/office/drawing/2014/main" id="{8FC4FE7B-FC5C-4A5C-9816-7E5ACBE0B389}"/>
              </a:ext>
            </a:extLst>
          </p:cNvPr>
          <p:cNvSpPr>
            <a:spLocks noChangeAspect="1"/>
          </p:cNvSpPr>
          <p:nvPr/>
        </p:nvSpPr>
        <p:spPr>
          <a:xfrm>
            <a:off x="7385135" y="3585004"/>
            <a:ext cx="1432577" cy="1444541"/>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rgbClr val="4C565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Round Same Side Corner Rectangle 19">
            <a:extLst>
              <a:ext uri="{FF2B5EF4-FFF2-40B4-BE49-F238E27FC236}">
                <a16:creationId xmlns:a16="http://schemas.microsoft.com/office/drawing/2014/main" id="{543561C8-4544-44D5-9EC4-D43E267711E7}"/>
              </a:ext>
            </a:extLst>
          </p:cNvPr>
          <p:cNvSpPr/>
          <p:nvPr/>
        </p:nvSpPr>
        <p:spPr>
          <a:xfrm>
            <a:off x="8969586" y="3637167"/>
            <a:ext cx="1137246" cy="1386481"/>
          </a:xfrm>
          <a:custGeom>
            <a:avLst/>
            <a:gdLst/>
            <a:ahLst/>
            <a:cxnLst/>
            <a:rect l="l" t="t" r="r" b="b"/>
            <a:pathLst>
              <a:path w="2600931" h="3213524">
                <a:moveTo>
                  <a:pt x="1304260" y="0"/>
                </a:moveTo>
                <a:cubicBezTo>
                  <a:pt x="1403671" y="0"/>
                  <a:pt x="1484260" y="80589"/>
                  <a:pt x="1484260" y="180000"/>
                </a:cubicBezTo>
                <a:lnTo>
                  <a:pt x="1484260" y="412061"/>
                </a:lnTo>
                <a:lnTo>
                  <a:pt x="2330931" y="412061"/>
                </a:lnTo>
                <a:lnTo>
                  <a:pt x="2600931" y="682061"/>
                </a:lnTo>
                <a:lnTo>
                  <a:pt x="2330931" y="952061"/>
                </a:lnTo>
                <a:lnTo>
                  <a:pt x="1484260" y="952061"/>
                </a:lnTo>
                <a:lnTo>
                  <a:pt x="1484260" y="1110244"/>
                </a:lnTo>
                <a:lnTo>
                  <a:pt x="2375646" y="1110244"/>
                </a:lnTo>
                <a:lnTo>
                  <a:pt x="2375646" y="1650244"/>
                </a:lnTo>
                <a:lnTo>
                  <a:pt x="1484260" y="1650244"/>
                </a:lnTo>
                <a:lnTo>
                  <a:pt x="1484260" y="3213524"/>
                </a:lnTo>
                <a:lnTo>
                  <a:pt x="1124260" y="3213524"/>
                </a:lnTo>
                <a:lnTo>
                  <a:pt x="1124260" y="1650244"/>
                </a:lnTo>
                <a:lnTo>
                  <a:pt x="270000" y="1650244"/>
                </a:lnTo>
                <a:lnTo>
                  <a:pt x="0" y="1380244"/>
                </a:lnTo>
                <a:lnTo>
                  <a:pt x="270000" y="1110244"/>
                </a:lnTo>
                <a:lnTo>
                  <a:pt x="1124260" y="1110244"/>
                </a:lnTo>
                <a:lnTo>
                  <a:pt x="1124260" y="952061"/>
                </a:lnTo>
                <a:lnTo>
                  <a:pt x="224931" y="952061"/>
                </a:lnTo>
                <a:lnTo>
                  <a:pt x="224931" y="412061"/>
                </a:lnTo>
                <a:lnTo>
                  <a:pt x="1124260" y="412061"/>
                </a:lnTo>
                <a:lnTo>
                  <a:pt x="1124260" y="180000"/>
                </a:lnTo>
                <a:cubicBezTo>
                  <a:pt x="1124260" y="80589"/>
                  <a:pt x="1204849" y="0"/>
                  <a:pt x="1304260" y="0"/>
                </a:cubicBezTo>
                <a:close/>
              </a:path>
            </a:pathLst>
          </a:custGeom>
          <a:solidFill>
            <a:srgbClr val="4C565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 name="Smiley Face 14">
            <a:extLst>
              <a:ext uri="{FF2B5EF4-FFF2-40B4-BE49-F238E27FC236}">
                <a16:creationId xmlns:a16="http://schemas.microsoft.com/office/drawing/2014/main" id="{44BA1F93-0F76-44F6-B6BB-D09ED8060B75}"/>
              </a:ext>
            </a:extLst>
          </p:cNvPr>
          <p:cNvSpPr/>
          <p:nvPr/>
        </p:nvSpPr>
        <p:spPr>
          <a:xfrm>
            <a:off x="10903653" y="3842799"/>
            <a:ext cx="270746" cy="341056"/>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rgbClr val="4C565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7" name="Smiley Face 15">
            <a:extLst>
              <a:ext uri="{FF2B5EF4-FFF2-40B4-BE49-F238E27FC236}">
                <a16:creationId xmlns:a16="http://schemas.microsoft.com/office/drawing/2014/main" id="{A41298A1-B8ED-4C72-9EA8-7658183A0B88}"/>
              </a:ext>
            </a:extLst>
          </p:cNvPr>
          <p:cNvSpPr/>
          <p:nvPr/>
        </p:nvSpPr>
        <p:spPr>
          <a:xfrm>
            <a:off x="10583065" y="4213177"/>
            <a:ext cx="267776" cy="337314"/>
          </a:xfrm>
          <a:custGeom>
            <a:avLst/>
            <a:gdLst/>
            <a:ahLst/>
            <a:cxnLst/>
            <a:rect l="l" t="t" r="r" b="b"/>
            <a:pathLst>
              <a:path w="3240000" h="3240000">
                <a:moveTo>
                  <a:pt x="2298433" y="2114441"/>
                </a:moveTo>
                <a:lnTo>
                  <a:pt x="1355104" y="2367205"/>
                </a:lnTo>
                <a:lnTo>
                  <a:pt x="1411009" y="2575845"/>
                </a:lnTo>
                <a:lnTo>
                  <a:pt x="2354338" y="2323081"/>
                </a:ln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rgbClr val="4C565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8" name="Smiley Face 12">
            <a:extLst>
              <a:ext uri="{FF2B5EF4-FFF2-40B4-BE49-F238E27FC236}">
                <a16:creationId xmlns:a16="http://schemas.microsoft.com/office/drawing/2014/main" id="{A2A5F717-9681-4830-89B0-B859CF2C5309}"/>
              </a:ext>
            </a:extLst>
          </p:cNvPr>
          <p:cNvSpPr/>
          <p:nvPr/>
        </p:nvSpPr>
        <p:spPr>
          <a:xfrm>
            <a:off x="10237066" y="4550491"/>
            <a:ext cx="270746" cy="341056"/>
          </a:xfrm>
          <a:custGeom>
            <a:avLst/>
            <a:gdLst/>
            <a:ahLst/>
            <a:cxnLst/>
            <a:rect l="l" t="t" r="r" b="b"/>
            <a:pathLst>
              <a:path w="3240000" h="3240000">
                <a:moveTo>
                  <a:pt x="1613470" y="2077417"/>
                </a:moveTo>
                <a:cubicBezTo>
                  <a:pt x="1358886" y="2080042"/>
                  <a:pt x="1130625" y="2234862"/>
                  <a:pt x="1034031" y="2470424"/>
                </a:cubicBezTo>
                <a:lnTo>
                  <a:pt x="1213303" y="2543936"/>
                </a:lnTo>
                <a:cubicBezTo>
                  <a:pt x="1280345" y="2380442"/>
                  <a:pt x="1438772" y="2272988"/>
                  <a:pt x="1615468" y="2271166"/>
                </a:cubicBezTo>
                <a:cubicBezTo>
                  <a:pt x="1792164" y="2269344"/>
                  <a:pt x="1952774" y="2373507"/>
                  <a:pt x="2023173" y="2535584"/>
                </a:cubicBezTo>
                <a:lnTo>
                  <a:pt x="2200891" y="2458391"/>
                </a:lnTo>
                <a:cubicBezTo>
                  <a:pt x="2099460" y="2224871"/>
                  <a:pt x="1868054" y="2074792"/>
                  <a:pt x="1613470" y="2077417"/>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9" y="72832"/>
                </a:lnTo>
                <a:lnTo>
                  <a:pt x="2250577" y="127308"/>
                </a:lnTo>
                <a:lnTo>
                  <a:pt x="2392188" y="195525"/>
                </a:lnTo>
                <a:lnTo>
                  <a:pt x="2525758" y="276671"/>
                </a:lnTo>
                <a:lnTo>
                  <a:pt x="2650471" y="369929"/>
                </a:lnTo>
                <a:lnTo>
                  <a:pt x="2765513" y="474487"/>
                </a:lnTo>
                <a:lnTo>
                  <a:pt x="2870071" y="589530"/>
                </a:lnTo>
                <a:lnTo>
                  <a:pt x="2963330"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30" y="2525758"/>
                </a:lnTo>
                <a:lnTo>
                  <a:pt x="2870071" y="2650471"/>
                </a:lnTo>
                <a:lnTo>
                  <a:pt x="2765513" y="2765513"/>
                </a:lnTo>
                <a:lnTo>
                  <a:pt x="2650471" y="2870071"/>
                </a:lnTo>
                <a:lnTo>
                  <a:pt x="2525758" y="2963330"/>
                </a:lnTo>
                <a:lnTo>
                  <a:pt x="2392188" y="3044475"/>
                </a:lnTo>
                <a:lnTo>
                  <a:pt x="2250577" y="3112693"/>
                </a:lnTo>
                <a:lnTo>
                  <a:pt x="2101739" y="3167168"/>
                </a:lnTo>
                <a:lnTo>
                  <a:pt x="1946487" y="3207088"/>
                </a:lnTo>
                <a:lnTo>
                  <a:pt x="1785636" y="3231636"/>
                </a:lnTo>
                <a:cubicBezTo>
                  <a:pt x="1731176" y="3237167"/>
                  <a:pt x="1675919" y="3240000"/>
                  <a:pt x="1620000" y="3240000"/>
                </a:cubicBezTo>
                <a:cubicBezTo>
                  <a:pt x="1508163"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4" y="3019536"/>
                  <a:pt x="757335" y="2992442"/>
                  <a:pt x="714243" y="2963330"/>
                </a:cubicBezTo>
                <a:cubicBezTo>
                  <a:pt x="671151" y="2934217"/>
                  <a:pt x="629534" y="2903086"/>
                  <a:pt x="589530" y="2870071"/>
                </a:cubicBezTo>
                <a:cubicBezTo>
                  <a:pt x="549525" y="2837056"/>
                  <a:pt x="511133" y="2802158"/>
                  <a:pt x="474487" y="2765513"/>
                </a:cubicBezTo>
                <a:cubicBezTo>
                  <a:pt x="437842" y="2728868"/>
                  <a:pt x="402944" y="2690475"/>
                  <a:pt x="369930" y="2650471"/>
                </a:cubicBezTo>
                <a:cubicBezTo>
                  <a:pt x="336915" y="2610466"/>
                  <a:pt x="305783" y="2568850"/>
                  <a:pt x="276671" y="2525758"/>
                </a:cubicBezTo>
                <a:cubicBezTo>
                  <a:pt x="247558" y="2482665"/>
                  <a:pt x="220465" y="2438097"/>
                  <a:pt x="195526" y="2392188"/>
                </a:cubicBezTo>
                <a:cubicBezTo>
                  <a:pt x="170586" y="2346280"/>
                  <a:pt x="147802" y="2299031"/>
                  <a:pt x="127308" y="2250577"/>
                </a:cubicBezTo>
                <a:cubicBezTo>
                  <a:pt x="106814" y="2202124"/>
                  <a:pt x="88610" y="2152466"/>
                  <a:pt x="72832" y="2101739"/>
                </a:cubicBezTo>
                <a:cubicBezTo>
                  <a:pt x="57055"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5" y="1188989"/>
                  <a:pt x="72832" y="1138262"/>
                </a:cubicBezTo>
                <a:cubicBezTo>
                  <a:pt x="88610" y="1087535"/>
                  <a:pt x="106814" y="1037877"/>
                  <a:pt x="127308" y="989423"/>
                </a:cubicBezTo>
                <a:cubicBezTo>
                  <a:pt x="147802" y="940970"/>
                  <a:pt x="170586" y="893721"/>
                  <a:pt x="195526" y="847812"/>
                </a:cubicBezTo>
                <a:cubicBezTo>
                  <a:pt x="220465" y="801904"/>
                  <a:pt x="247558" y="757335"/>
                  <a:pt x="276671" y="714243"/>
                </a:cubicBezTo>
                <a:cubicBezTo>
                  <a:pt x="305783" y="671151"/>
                  <a:pt x="336915" y="629534"/>
                  <a:pt x="369930" y="589530"/>
                </a:cubicBezTo>
                <a:cubicBezTo>
                  <a:pt x="402944" y="549525"/>
                  <a:pt x="437842" y="511133"/>
                  <a:pt x="474487" y="474487"/>
                </a:cubicBezTo>
                <a:cubicBezTo>
                  <a:pt x="511133" y="437842"/>
                  <a:pt x="549525" y="402944"/>
                  <a:pt x="589530" y="369929"/>
                </a:cubicBezTo>
                <a:cubicBezTo>
                  <a:pt x="629534" y="336915"/>
                  <a:pt x="671151" y="305783"/>
                  <a:pt x="714243" y="276671"/>
                </a:cubicBezTo>
                <a:cubicBezTo>
                  <a:pt x="757335" y="247558"/>
                  <a:pt x="801904"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rgbClr val="4C5653"/>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9" name="Slide Number Placeholder 8">
            <a:extLst>
              <a:ext uri="{FF2B5EF4-FFF2-40B4-BE49-F238E27FC236}">
                <a16:creationId xmlns:a16="http://schemas.microsoft.com/office/drawing/2014/main" id="{C4D281EB-A0B7-4B6F-BF1E-921615F25E03}"/>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19</a:t>
            </a:fld>
            <a:endParaRPr lang="en-MY"/>
          </a:p>
        </p:txBody>
      </p:sp>
    </p:spTree>
    <p:extLst>
      <p:ext uri="{BB962C8B-B14F-4D97-AF65-F5344CB8AC3E}">
        <p14:creationId xmlns:p14="http://schemas.microsoft.com/office/powerpoint/2010/main" val="2252409558"/>
      </p:ext>
    </p:extLst>
  </p:cSld>
  <p:clrMapOvr>
    <a:masterClrMapping/>
  </p:clrMapOvr>
  <mc:AlternateContent xmlns:mc="http://schemas.openxmlformats.org/markup-compatibility/2006" xmlns:p14="http://schemas.microsoft.com/office/powerpoint/2010/main">
    <mc:Choice Requires="p14">
      <p:transition spd="med" p14:dur="700" advTm="17871">
        <p:fade/>
      </p:transition>
    </mc:Choice>
    <mc:Fallback xmlns="">
      <p:transition spd="med" advTm="17871">
        <p:fade/>
      </p:transition>
    </mc:Fallback>
  </mc:AlternateContent>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PRESENTATION OUTLINE</a:t>
            </a:r>
          </a:p>
        </p:txBody>
      </p:sp>
      <p:sp>
        <p:nvSpPr>
          <p:cNvPr id="14" name="Content Placeholder 2"/>
          <p:cNvSpPr>
            <a:spLocks noGrp="1"/>
          </p:cNvSpPr>
          <p:nvPr>
            <p:ph idx="1"/>
          </p:nvPr>
        </p:nvSpPr>
        <p:spPr/>
        <p:txBody>
          <a:bodyPr>
            <a:normAutofit lnSpcReduction="10000"/>
          </a:bodyPr>
          <a:lstStyle/>
          <a:p>
            <a:r>
              <a:rPr lang="en-US" dirty="0">
                <a:latin typeface="Times New Roman" panose="02020603050405020304" pitchFamily="18" charset="0"/>
                <a:cs typeface="Times New Roman" panose="02020603050405020304" pitchFamily="18" charset="0"/>
              </a:rPr>
              <a:t>Introduction</a:t>
            </a:r>
          </a:p>
          <a:p>
            <a:r>
              <a:rPr lang="en-US" dirty="0">
                <a:latin typeface="Times New Roman" panose="02020603050405020304" pitchFamily="18" charset="0"/>
                <a:cs typeface="Times New Roman" panose="02020603050405020304" pitchFamily="18" charset="0"/>
              </a:rPr>
              <a:t>Issue &amp; Challenges</a:t>
            </a:r>
          </a:p>
          <a:p>
            <a:r>
              <a:rPr lang="en-US" dirty="0">
                <a:latin typeface="Times New Roman" panose="02020603050405020304" pitchFamily="18" charset="0"/>
                <a:cs typeface="Times New Roman" panose="02020603050405020304" pitchFamily="18" charset="0"/>
              </a:rPr>
              <a:t>Problem Statement</a:t>
            </a:r>
          </a:p>
          <a:p>
            <a:r>
              <a:rPr lang="en-US" dirty="0">
                <a:latin typeface="Times New Roman" panose="02020603050405020304" pitchFamily="18" charset="0"/>
                <a:cs typeface="Times New Roman" panose="02020603050405020304" pitchFamily="18" charset="0"/>
              </a:rPr>
              <a:t>Research Objectives &amp; Research Questions</a:t>
            </a:r>
          </a:p>
          <a:p>
            <a:r>
              <a:rPr lang="en-US" dirty="0">
                <a:latin typeface="Times New Roman" panose="02020603050405020304" pitchFamily="18" charset="0"/>
                <a:cs typeface="Times New Roman" panose="02020603050405020304" pitchFamily="18" charset="0"/>
              </a:rPr>
              <a:t>Literature Review Analysis</a:t>
            </a:r>
          </a:p>
          <a:p>
            <a:r>
              <a:rPr lang="en-US" dirty="0">
                <a:latin typeface="Times New Roman" panose="02020603050405020304" pitchFamily="18" charset="0"/>
                <a:cs typeface="Times New Roman" panose="02020603050405020304" pitchFamily="18" charset="0"/>
              </a:rPr>
              <a:t>Research Methodology</a:t>
            </a:r>
          </a:p>
          <a:p>
            <a:r>
              <a:rPr lang="en-US" dirty="0">
                <a:latin typeface="Times New Roman" panose="02020603050405020304" pitchFamily="18" charset="0"/>
                <a:cs typeface="Times New Roman" panose="02020603050405020304" pitchFamily="18" charset="0"/>
              </a:rPr>
              <a:t>Timeline</a:t>
            </a:r>
          </a:p>
          <a:p>
            <a:r>
              <a:rPr lang="en-US" dirty="0">
                <a:latin typeface="Times New Roman" panose="02020603050405020304" pitchFamily="18" charset="0"/>
                <a:cs typeface="Times New Roman" panose="02020603050405020304" pitchFamily="18" charset="0"/>
              </a:rPr>
              <a:t>References</a:t>
            </a:r>
          </a:p>
        </p:txBody>
      </p:sp>
      <p:sp>
        <p:nvSpPr>
          <p:cNvPr id="2" name="Slide Number Placeholder 1">
            <a:extLst>
              <a:ext uri="{FF2B5EF4-FFF2-40B4-BE49-F238E27FC236}">
                <a16:creationId xmlns:a16="http://schemas.microsoft.com/office/drawing/2014/main" id="{35000123-86CC-4D32-9FE1-0BC69AAC2E05}"/>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2</a:t>
            </a:fld>
            <a:endParaRPr lang="en-MY"/>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advTm="3309">
        <p:fade/>
      </p:transition>
    </mc:Choice>
    <mc:Fallback xmlns="">
      <p:transition spd="med" advTm="3309">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E72C-4A29-465A-BD4F-0DCD62C8CA7C}"/>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RESEARCH METHODOLOGY</a:t>
            </a:r>
            <a:endParaRPr lang="en-MY"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49DA27-55AD-4D19-9A12-714278223DA9}"/>
              </a:ext>
            </a:extLst>
          </p:cNvPr>
          <p:cNvSpPr>
            <a:spLocks noGrp="1"/>
          </p:cNvSpPr>
          <p:nvPr>
            <p:ph idx="1"/>
          </p:nvPr>
        </p:nvSpPr>
        <p:spPr/>
        <p:txBody>
          <a:bodyPr/>
          <a:lstStyle/>
          <a:p>
            <a:pPr marL="0" indent="0" algn="just">
              <a:buNone/>
            </a:pPr>
            <a:r>
              <a:rPr lang="en-MY" sz="3000" dirty="0">
                <a:latin typeface="Times New Roman" panose="02020603050405020304" pitchFamily="18" charset="0"/>
                <a:cs typeface="Times New Roman" panose="02020603050405020304" pitchFamily="18" charset="0"/>
              </a:rPr>
              <a:t>Model Evaluation</a:t>
            </a:r>
          </a:p>
          <a:p>
            <a:pPr marL="0" indent="0" algn="just">
              <a:buNone/>
            </a:pPr>
            <a:r>
              <a:rPr lang="en-MY" dirty="0">
                <a:latin typeface="Times New Roman" panose="02020603050405020304" pitchFamily="18" charset="0"/>
                <a:cs typeface="Times New Roman" panose="02020603050405020304" pitchFamily="18" charset="0"/>
              </a:rPr>
              <a:t>To understand the models performance and evaluate them using:</a:t>
            </a:r>
          </a:p>
          <a:p>
            <a:pPr algn="just"/>
            <a:r>
              <a:rPr lang="en-MY" dirty="0">
                <a:latin typeface="Times New Roman" panose="02020603050405020304" pitchFamily="18" charset="0"/>
                <a:cs typeface="Times New Roman" panose="02020603050405020304" pitchFamily="18" charset="0"/>
              </a:rPr>
              <a:t>Confusion Matrix: Accuracy, sensitivity, specificity</a:t>
            </a:r>
          </a:p>
          <a:p>
            <a:pPr algn="just"/>
            <a:endParaRPr lang="en-MY" dirty="0">
              <a:latin typeface="Times New Roman" panose="02020603050405020304" pitchFamily="18" charset="0"/>
              <a:cs typeface="Times New Roman" panose="02020603050405020304" pitchFamily="18" charset="0"/>
            </a:endParaRPr>
          </a:p>
          <a:p>
            <a:pPr algn="just"/>
            <a:endParaRPr lang="en-MY" dirty="0">
              <a:latin typeface="Times New Roman" panose="02020603050405020304" pitchFamily="18" charset="0"/>
              <a:cs typeface="Times New Roman" panose="02020603050405020304" pitchFamily="18" charset="0"/>
            </a:endParaRPr>
          </a:p>
          <a:p>
            <a:pPr algn="just"/>
            <a:endParaRPr lang="en-MY" dirty="0">
              <a:latin typeface="Times New Roman" panose="02020603050405020304" pitchFamily="18" charset="0"/>
              <a:cs typeface="Times New Roman" panose="02020603050405020304" pitchFamily="18" charset="0"/>
            </a:endParaRPr>
          </a:p>
          <a:p>
            <a:pPr algn="just"/>
            <a:r>
              <a:rPr lang="en-MY" b="1" u="sng" dirty="0">
                <a:latin typeface="Times New Roman" panose="02020603050405020304" pitchFamily="18" charset="0"/>
                <a:cs typeface="Times New Roman" panose="02020603050405020304" pitchFamily="18" charset="0"/>
              </a:rPr>
              <a:t>A</a:t>
            </a:r>
            <a:r>
              <a:rPr lang="en-MY" dirty="0">
                <a:latin typeface="Times New Roman" panose="02020603050405020304" pitchFamily="18" charset="0"/>
                <a:cs typeface="Times New Roman" panose="02020603050405020304" pitchFamily="18" charset="0"/>
              </a:rPr>
              <a:t>rea </a:t>
            </a:r>
            <a:r>
              <a:rPr lang="en-MY" b="1" u="sng" dirty="0">
                <a:latin typeface="Times New Roman" panose="02020603050405020304" pitchFamily="18" charset="0"/>
                <a:cs typeface="Times New Roman" panose="02020603050405020304" pitchFamily="18" charset="0"/>
              </a:rPr>
              <a:t>U</a:t>
            </a:r>
            <a:r>
              <a:rPr lang="en-MY" dirty="0">
                <a:latin typeface="Times New Roman" panose="02020603050405020304" pitchFamily="18" charset="0"/>
                <a:cs typeface="Times New Roman" panose="02020603050405020304" pitchFamily="18" charset="0"/>
              </a:rPr>
              <a:t>nder the </a:t>
            </a:r>
            <a:r>
              <a:rPr lang="en-MY" b="1" u="sng" dirty="0">
                <a:latin typeface="Times New Roman" panose="02020603050405020304" pitchFamily="18" charset="0"/>
                <a:cs typeface="Times New Roman" panose="02020603050405020304" pitchFamily="18" charset="0"/>
              </a:rPr>
              <a:t>C</a:t>
            </a:r>
            <a:r>
              <a:rPr lang="en-MY" dirty="0">
                <a:latin typeface="Times New Roman" panose="02020603050405020304" pitchFamily="18" charset="0"/>
                <a:cs typeface="Times New Roman" panose="02020603050405020304" pitchFamily="18" charset="0"/>
              </a:rPr>
              <a:t>urve (AUC) of </a:t>
            </a:r>
            <a:r>
              <a:rPr lang="en-MY" b="1" u="sng" dirty="0">
                <a:latin typeface="Times New Roman" panose="02020603050405020304" pitchFamily="18" charset="0"/>
                <a:cs typeface="Times New Roman" panose="02020603050405020304" pitchFamily="18" charset="0"/>
              </a:rPr>
              <a:t>R</a:t>
            </a:r>
            <a:r>
              <a:rPr lang="en-MY" dirty="0">
                <a:latin typeface="Times New Roman" panose="02020603050405020304" pitchFamily="18" charset="0"/>
                <a:cs typeface="Times New Roman" panose="02020603050405020304" pitchFamily="18" charset="0"/>
              </a:rPr>
              <a:t>eceiver </a:t>
            </a:r>
            <a:r>
              <a:rPr lang="en-MY" b="1" u="sng" dirty="0">
                <a:latin typeface="Times New Roman" panose="02020603050405020304" pitchFamily="18" charset="0"/>
                <a:cs typeface="Times New Roman" panose="02020603050405020304" pitchFamily="18" charset="0"/>
              </a:rPr>
              <a:t>O</a:t>
            </a:r>
            <a:r>
              <a:rPr lang="en-MY" dirty="0">
                <a:latin typeface="Times New Roman" panose="02020603050405020304" pitchFamily="18" charset="0"/>
                <a:cs typeface="Times New Roman" panose="02020603050405020304" pitchFamily="18" charset="0"/>
              </a:rPr>
              <a:t>perating </a:t>
            </a:r>
            <a:r>
              <a:rPr lang="en-MY" b="1" u="sng" dirty="0">
                <a:latin typeface="Times New Roman" panose="02020603050405020304" pitchFamily="18" charset="0"/>
                <a:cs typeface="Times New Roman" panose="02020603050405020304" pitchFamily="18" charset="0"/>
              </a:rPr>
              <a:t>C</a:t>
            </a:r>
            <a:r>
              <a:rPr lang="en-MY" dirty="0">
                <a:latin typeface="Times New Roman" panose="02020603050405020304" pitchFamily="18" charset="0"/>
                <a:cs typeface="Times New Roman" panose="02020603050405020304" pitchFamily="18" charset="0"/>
              </a:rPr>
              <a:t>haracteristic (ROC)</a:t>
            </a:r>
          </a:p>
          <a:p>
            <a:pPr algn="just"/>
            <a:endParaRPr lang="en-MY" dirty="0">
              <a:latin typeface="Times New Roman" panose="02020603050405020304" pitchFamily="18" charset="0"/>
              <a:cs typeface="Times New Roman" panose="02020603050405020304" pitchFamily="18" charset="0"/>
            </a:endParaRPr>
          </a:p>
        </p:txBody>
      </p:sp>
      <p:sp>
        <p:nvSpPr>
          <p:cNvPr id="4" name="Parallelogram 30">
            <a:extLst>
              <a:ext uri="{FF2B5EF4-FFF2-40B4-BE49-F238E27FC236}">
                <a16:creationId xmlns:a16="http://schemas.microsoft.com/office/drawing/2014/main" id="{D7177195-576A-4063-B2C2-79E83938B1A0}"/>
              </a:ext>
            </a:extLst>
          </p:cNvPr>
          <p:cNvSpPr/>
          <p:nvPr/>
        </p:nvSpPr>
        <p:spPr>
          <a:xfrm flipH="1">
            <a:off x="8853898" y="2190749"/>
            <a:ext cx="998213" cy="1112520"/>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rgbClr val="4C565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sp>
        <p:nvSpPr>
          <p:cNvPr id="5" name="Freeform 32">
            <a:extLst>
              <a:ext uri="{FF2B5EF4-FFF2-40B4-BE49-F238E27FC236}">
                <a16:creationId xmlns:a16="http://schemas.microsoft.com/office/drawing/2014/main" id="{2CDC869E-51F4-4CCB-8EA0-632C021B0DE5}"/>
              </a:ext>
            </a:extLst>
          </p:cNvPr>
          <p:cNvSpPr/>
          <p:nvPr/>
        </p:nvSpPr>
        <p:spPr>
          <a:xfrm>
            <a:off x="10109239" y="2237435"/>
            <a:ext cx="998213" cy="1008370"/>
          </a:xfrm>
          <a:custGeom>
            <a:avLst/>
            <a:gdLst/>
            <a:ahLst/>
            <a:cxnLst/>
            <a:rect l="l" t="t" r="r" b="b"/>
            <a:pathLst>
              <a:path w="3210745" h="2940925">
                <a:moveTo>
                  <a:pt x="340528" y="2526682"/>
                </a:moveTo>
                <a:cubicBezTo>
                  <a:pt x="280875" y="2526682"/>
                  <a:pt x="232516" y="2575041"/>
                  <a:pt x="232516" y="2634694"/>
                </a:cubicBezTo>
                <a:cubicBezTo>
                  <a:pt x="232516" y="2694347"/>
                  <a:pt x="280875" y="2742706"/>
                  <a:pt x="340528" y="2742706"/>
                </a:cubicBezTo>
                <a:cubicBezTo>
                  <a:pt x="400181" y="2742706"/>
                  <a:pt x="448540" y="2694347"/>
                  <a:pt x="448540" y="2634694"/>
                </a:cubicBezTo>
                <a:cubicBezTo>
                  <a:pt x="448540" y="2575041"/>
                  <a:pt x="400181" y="2526682"/>
                  <a:pt x="340528" y="2526682"/>
                </a:cubicBezTo>
                <a:close/>
                <a:moveTo>
                  <a:pt x="1821636" y="152"/>
                </a:moveTo>
                <a:cubicBezTo>
                  <a:pt x="1920275" y="-4956"/>
                  <a:pt x="2051571" y="119306"/>
                  <a:pt x="2102482" y="278737"/>
                </a:cubicBezTo>
                <a:cubicBezTo>
                  <a:pt x="2192513" y="649582"/>
                  <a:pt x="1575154" y="1213351"/>
                  <a:pt x="2006019" y="1236931"/>
                </a:cubicBezTo>
                <a:cubicBezTo>
                  <a:pt x="2310412" y="1206920"/>
                  <a:pt x="2473326" y="1176910"/>
                  <a:pt x="2803442" y="1166192"/>
                </a:cubicBezTo>
                <a:cubicBezTo>
                  <a:pt x="3103547" y="1170479"/>
                  <a:pt x="3152850" y="1361260"/>
                  <a:pt x="3002798" y="1564903"/>
                </a:cubicBezTo>
                <a:cubicBezTo>
                  <a:pt x="3191435" y="1575621"/>
                  <a:pt x="3347919" y="1869296"/>
                  <a:pt x="3022090" y="1989338"/>
                </a:cubicBezTo>
                <a:cubicBezTo>
                  <a:pt x="3332913" y="2182262"/>
                  <a:pt x="3154994" y="2426634"/>
                  <a:pt x="2977074" y="2471650"/>
                </a:cubicBezTo>
                <a:cubicBezTo>
                  <a:pt x="3127127" y="2606697"/>
                  <a:pt x="3109978" y="2709590"/>
                  <a:pt x="2957782" y="2793191"/>
                </a:cubicBezTo>
                <a:cubicBezTo>
                  <a:pt x="2620164" y="2932526"/>
                  <a:pt x="1747715" y="3028988"/>
                  <a:pt x="1253613" y="2818914"/>
                </a:cubicBezTo>
                <a:cubicBezTo>
                  <a:pt x="1018944" y="2738561"/>
                  <a:pt x="869067" y="2654318"/>
                  <a:pt x="700568" y="2648441"/>
                </a:cubicBezTo>
                <a:lnTo>
                  <a:pt x="700568" y="2796242"/>
                </a:lnTo>
                <a:cubicBezTo>
                  <a:pt x="700568" y="2860729"/>
                  <a:pt x="648291" y="2913006"/>
                  <a:pt x="583804" y="2913006"/>
                </a:cubicBezTo>
                <a:lnTo>
                  <a:pt x="0" y="2913006"/>
                </a:lnTo>
                <a:lnTo>
                  <a:pt x="0" y="1400838"/>
                </a:lnTo>
                <a:lnTo>
                  <a:pt x="583804" y="1400838"/>
                </a:lnTo>
                <a:cubicBezTo>
                  <a:pt x="648291" y="1400838"/>
                  <a:pt x="700568" y="1453115"/>
                  <a:pt x="700568" y="1517602"/>
                </a:cubicBezTo>
                <a:lnTo>
                  <a:pt x="700568" y="1571674"/>
                </a:lnTo>
                <a:cubicBezTo>
                  <a:pt x="721537" y="1568378"/>
                  <a:pt x="746526" y="1559634"/>
                  <a:pt x="784162" y="1539180"/>
                </a:cubicBezTo>
                <a:cubicBezTo>
                  <a:pt x="831321" y="1421281"/>
                  <a:pt x="890271" y="1323747"/>
                  <a:pt x="1034964" y="1191915"/>
                </a:cubicBezTo>
                <a:cubicBezTo>
                  <a:pt x="1257900" y="851081"/>
                  <a:pt x="1628744" y="677449"/>
                  <a:pt x="1703770" y="169413"/>
                </a:cubicBezTo>
                <a:cubicBezTo>
                  <a:pt x="1715024" y="52855"/>
                  <a:pt x="1762452" y="3217"/>
                  <a:pt x="1821636" y="152"/>
                </a:cubicBezTo>
                <a:close/>
              </a:path>
            </a:pathLst>
          </a:custGeom>
          <a:solidFill>
            <a:srgbClr val="4C5653"/>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p>
        </p:txBody>
      </p:sp>
      <p:graphicFrame>
        <p:nvGraphicFramePr>
          <p:cNvPr id="6" name="Table 6">
            <a:extLst>
              <a:ext uri="{FF2B5EF4-FFF2-40B4-BE49-F238E27FC236}">
                <a16:creationId xmlns:a16="http://schemas.microsoft.com/office/drawing/2014/main" id="{968882A4-1862-47E8-8E41-D7B129AB86AA}"/>
              </a:ext>
            </a:extLst>
          </p:cNvPr>
          <p:cNvGraphicFramePr>
            <a:graphicFrameLocks noGrp="1"/>
          </p:cNvGraphicFramePr>
          <p:nvPr>
            <p:extLst>
              <p:ext uri="{D42A27DB-BD31-4B8C-83A1-F6EECF244321}">
                <p14:modId xmlns:p14="http://schemas.microsoft.com/office/powerpoint/2010/main" val="2730590229"/>
              </p:ext>
            </p:extLst>
          </p:nvPr>
        </p:nvGraphicFramePr>
        <p:xfrm>
          <a:off x="1724112" y="4065133"/>
          <a:ext cx="8127999" cy="1112520"/>
        </p:xfrm>
        <a:graphic>
          <a:graphicData uri="http://schemas.openxmlformats.org/drawingml/2006/table">
            <a:tbl>
              <a:tblPr firstRow="1" bandRow="1">
                <a:tableStyleId>{3B4B98B0-60AC-42C2-AFA5-B58CD77FA1E5}</a:tableStyleId>
              </a:tblPr>
              <a:tblGrid>
                <a:gridCol w="2709333">
                  <a:extLst>
                    <a:ext uri="{9D8B030D-6E8A-4147-A177-3AD203B41FA5}">
                      <a16:colId xmlns:a16="http://schemas.microsoft.com/office/drawing/2014/main" val="51061013"/>
                    </a:ext>
                  </a:extLst>
                </a:gridCol>
                <a:gridCol w="2709333">
                  <a:extLst>
                    <a:ext uri="{9D8B030D-6E8A-4147-A177-3AD203B41FA5}">
                      <a16:colId xmlns:a16="http://schemas.microsoft.com/office/drawing/2014/main" val="82761128"/>
                    </a:ext>
                  </a:extLst>
                </a:gridCol>
                <a:gridCol w="2709333">
                  <a:extLst>
                    <a:ext uri="{9D8B030D-6E8A-4147-A177-3AD203B41FA5}">
                      <a16:colId xmlns:a16="http://schemas.microsoft.com/office/drawing/2014/main" val="2523632418"/>
                    </a:ext>
                  </a:extLst>
                </a:gridCol>
              </a:tblGrid>
              <a:tr h="370840">
                <a:tc>
                  <a:txBody>
                    <a:bodyPr/>
                    <a:lstStyle/>
                    <a:p>
                      <a:endParaRPr lang="en-MY"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GB" dirty="0"/>
                        <a:t>Actual Positive</a:t>
                      </a:r>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dirty="0"/>
                        <a:t>Actual Negative</a:t>
                      </a:r>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8284034"/>
                  </a:ext>
                </a:extLst>
              </a:tr>
              <a:tr h="370840">
                <a:tc>
                  <a:txBody>
                    <a:bodyPr/>
                    <a:lstStyle/>
                    <a:p>
                      <a:r>
                        <a:rPr lang="en-GB" b="1" dirty="0"/>
                        <a:t>Predicted Positive</a:t>
                      </a:r>
                      <a:endParaRPr lang="en-MY"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dirty="0"/>
                        <a:t>True Positive (TP)</a:t>
                      </a:r>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dirty="0"/>
                        <a:t>False Positive (FP)</a:t>
                      </a:r>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9802115"/>
                  </a:ext>
                </a:extLst>
              </a:tr>
              <a:tr h="370840">
                <a:tc>
                  <a:txBody>
                    <a:bodyPr/>
                    <a:lstStyle/>
                    <a:p>
                      <a:r>
                        <a:rPr lang="en-GB" b="1" dirty="0"/>
                        <a:t>Predicted Negative</a:t>
                      </a:r>
                      <a:endParaRPr lang="en-MY"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dirty="0"/>
                        <a:t>False Negative (FN)</a:t>
                      </a:r>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dirty="0"/>
                        <a:t>True Negative (TN)</a:t>
                      </a:r>
                      <a:endParaRPr lang="en-MY"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5357345"/>
                  </a:ext>
                </a:extLst>
              </a:tr>
            </a:tbl>
          </a:graphicData>
        </a:graphic>
      </p:graphicFrame>
      <p:sp>
        <p:nvSpPr>
          <p:cNvPr id="7" name="Slide Number Placeholder 6">
            <a:extLst>
              <a:ext uri="{FF2B5EF4-FFF2-40B4-BE49-F238E27FC236}">
                <a16:creationId xmlns:a16="http://schemas.microsoft.com/office/drawing/2014/main" id="{87086436-7027-4A9D-8E78-8B1FC6714955}"/>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20</a:t>
            </a:fld>
            <a:endParaRPr lang="en-MY"/>
          </a:p>
        </p:txBody>
      </p:sp>
    </p:spTree>
    <p:extLst>
      <p:ext uri="{BB962C8B-B14F-4D97-AF65-F5344CB8AC3E}">
        <p14:creationId xmlns:p14="http://schemas.microsoft.com/office/powerpoint/2010/main" val="714738306"/>
      </p:ext>
    </p:extLst>
  </p:cSld>
  <p:clrMapOvr>
    <a:masterClrMapping/>
  </p:clrMapOvr>
  <mc:AlternateContent xmlns:mc="http://schemas.openxmlformats.org/markup-compatibility/2006" xmlns:p14="http://schemas.microsoft.com/office/powerpoint/2010/main">
    <mc:Choice Requires="p14">
      <p:transition spd="med" p14:dur="700" advTm="16263">
        <p:fade/>
      </p:transition>
    </mc:Choice>
    <mc:Fallback xmlns="">
      <p:transition spd="med" advTm="16263">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8C42-53DE-4D92-8D89-B93D3F6CC315}"/>
              </a:ext>
            </a:extLst>
          </p:cNvPr>
          <p:cNvSpPr>
            <a:spLocks noGrp="1"/>
          </p:cNvSpPr>
          <p:nvPr>
            <p:ph type="title"/>
          </p:nvPr>
        </p:nvSpPr>
        <p:spPr/>
        <p:txBody>
          <a:bodyPr/>
          <a:lstStyle/>
          <a:p>
            <a:r>
              <a:rPr lang="en-US" dirty="0"/>
              <a:t>Expected Output</a:t>
            </a:r>
          </a:p>
        </p:txBody>
      </p:sp>
      <p:sp>
        <p:nvSpPr>
          <p:cNvPr id="3" name="Content Placeholder 2">
            <a:extLst>
              <a:ext uri="{FF2B5EF4-FFF2-40B4-BE49-F238E27FC236}">
                <a16:creationId xmlns:a16="http://schemas.microsoft.com/office/drawing/2014/main" id="{28109A63-7780-49C8-B613-8A0ABD1848C0}"/>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7068DF8-2EF6-4F39-9B88-7A8305289979}"/>
              </a:ext>
            </a:extLst>
          </p:cNvPr>
          <p:cNvSpPr>
            <a:spLocks noGrp="1"/>
          </p:cNvSpPr>
          <p:nvPr>
            <p:ph type="sldNum" sz="quarter" idx="12"/>
          </p:nvPr>
        </p:nvSpPr>
        <p:spPr/>
        <p:txBody>
          <a:bodyPr/>
          <a:lstStyle/>
          <a:p>
            <a:fld id="{BD266BE7-899D-4075-917F-DBDE33B6B692}" type="slidenum">
              <a:rPr lang="en-US" smtClean="0"/>
              <a:t>21</a:t>
            </a:fld>
            <a:endParaRPr lang="en-US"/>
          </a:p>
        </p:txBody>
      </p:sp>
    </p:spTree>
    <p:extLst>
      <p:ext uri="{BB962C8B-B14F-4D97-AF65-F5344CB8AC3E}">
        <p14:creationId xmlns:p14="http://schemas.microsoft.com/office/powerpoint/2010/main" val="266050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E72C-4A29-465A-BD4F-0DCD62C8CA7C}"/>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TIMELINE</a:t>
            </a:r>
            <a:endParaRPr lang="en-MY" sz="4000" dirty="0">
              <a:latin typeface="Times New Roman" panose="02020603050405020304" pitchFamily="18" charset="0"/>
              <a:cs typeface="Times New Roman" panose="02020603050405020304" pitchFamily="18" charset="0"/>
            </a:endParaRPr>
          </a:p>
        </p:txBody>
      </p:sp>
      <p:graphicFrame>
        <p:nvGraphicFramePr>
          <p:cNvPr id="7" name="Table 16">
            <a:extLst>
              <a:ext uri="{FF2B5EF4-FFF2-40B4-BE49-F238E27FC236}">
                <a16:creationId xmlns:a16="http://schemas.microsoft.com/office/drawing/2014/main" id="{42965E53-2E5B-4D6D-ABCC-7B275893BB51}"/>
              </a:ext>
            </a:extLst>
          </p:cNvPr>
          <p:cNvGraphicFramePr>
            <a:graphicFrameLocks noGrp="1"/>
          </p:cNvGraphicFramePr>
          <p:nvPr>
            <p:extLst>
              <p:ext uri="{D42A27DB-BD31-4B8C-83A1-F6EECF244321}">
                <p14:modId xmlns:p14="http://schemas.microsoft.com/office/powerpoint/2010/main" val="1785151090"/>
              </p:ext>
            </p:extLst>
          </p:nvPr>
        </p:nvGraphicFramePr>
        <p:xfrm>
          <a:off x="272948" y="2037238"/>
          <a:ext cx="11646104" cy="4514083"/>
        </p:xfrm>
        <a:graphic>
          <a:graphicData uri="http://schemas.openxmlformats.org/drawingml/2006/table">
            <a:tbl>
              <a:tblPr firstRow="1" bandRow="1">
                <a:tableStyleId>{5C22544A-7EE6-4342-B048-85BDC9FD1C3A}</a:tableStyleId>
              </a:tblPr>
              <a:tblGrid>
                <a:gridCol w="636038">
                  <a:extLst>
                    <a:ext uri="{9D8B030D-6E8A-4147-A177-3AD203B41FA5}">
                      <a16:colId xmlns:a16="http://schemas.microsoft.com/office/drawing/2014/main" val="3484034642"/>
                    </a:ext>
                  </a:extLst>
                </a:gridCol>
                <a:gridCol w="5567314">
                  <a:extLst>
                    <a:ext uri="{9D8B030D-6E8A-4147-A177-3AD203B41FA5}">
                      <a16:colId xmlns:a16="http://schemas.microsoft.com/office/drawing/2014/main" val="3755466391"/>
                    </a:ext>
                  </a:extLst>
                </a:gridCol>
                <a:gridCol w="680344">
                  <a:extLst>
                    <a:ext uri="{9D8B030D-6E8A-4147-A177-3AD203B41FA5}">
                      <a16:colId xmlns:a16="http://schemas.microsoft.com/office/drawing/2014/main" val="947213597"/>
                    </a:ext>
                  </a:extLst>
                </a:gridCol>
                <a:gridCol w="680344">
                  <a:extLst>
                    <a:ext uri="{9D8B030D-6E8A-4147-A177-3AD203B41FA5}">
                      <a16:colId xmlns:a16="http://schemas.microsoft.com/office/drawing/2014/main" val="2712235477"/>
                    </a:ext>
                  </a:extLst>
                </a:gridCol>
                <a:gridCol w="680344">
                  <a:extLst>
                    <a:ext uri="{9D8B030D-6E8A-4147-A177-3AD203B41FA5}">
                      <a16:colId xmlns:a16="http://schemas.microsoft.com/office/drawing/2014/main" val="2530426621"/>
                    </a:ext>
                  </a:extLst>
                </a:gridCol>
                <a:gridCol w="680344">
                  <a:extLst>
                    <a:ext uri="{9D8B030D-6E8A-4147-A177-3AD203B41FA5}">
                      <a16:colId xmlns:a16="http://schemas.microsoft.com/office/drawing/2014/main" val="2663286279"/>
                    </a:ext>
                  </a:extLst>
                </a:gridCol>
                <a:gridCol w="680344">
                  <a:extLst>
                    <a:ext uri="{9D8B030D-6E8A-4147-A177-3AD203B41FA5}">
                      <a16:colId xmlns:a16="http://schemas.microsoft.com/office/drawing/2014/main" val="402427048"/>
                    </a:ext>
                  </a:extLst>
                </a:gridCol>
                <a:gridCol w="680344">
                  <a:extLst>
                    <a:ext uri="{9D8B030D-6E8A-4147-A177-3AD203B41FA5}">
                      <a16:colId xmlns:a16="http://schemas.microsoft.com/office/drawing/2014/main" val="3970424561"/>
                    </a:ext>
                  </a:extLst>
                </a:gridCol>
                <a:gridCol w="680344">
                  <a:extLst>
                    <a:ext uri="{9D8B030D-6E8A-4147-A177-3AD203B41FA5}">
                      <a16:colId xmlns:a16="http://schemas.microsoft.com/office/drawing/2014/main" val="1448181590"/>
                    </a:ext>
                  </a:extLst>
                </a:gridCol>
                <a:gridCol w="680344">
                  <a:extLst>
                    <a:ext uri="{9D8B030D-6E8A-4147-A177-3AD203B41FA5}">
                      <a16:colId xmlns:a16="http://schemas.microsoft.com/office/drawing/2014/main" val="3902033015"/>
                    </a:ext>
                  </a:extLst>
                </a:gridCol>
              </a:tblGrid>
              <a:tr h="553429">
                <a:tc>
                  <a:txBody>
                    <a:bodyPr/>
                    <a:lstStyle/>
                    <a:p>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en-MY"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gridSpan="4">
                  <a:txBody>
                    <a:bodyPr/>
                    <a:lstStyle/>
                    <a:p>
                      <a:pPr algn="ctr"/>
                      <a:r>
                        <a:rPr lang="en-GB" dirty="0">
                          <a:solidFill>
                            <a:srgbClr val="434E4B"/>
                          </a:solidFill>
                          <a:latin typeface="Times New Roman" panose="02020603050405020304" pitchFamily="18" charset="0"/>
                          <a:cs typeface="Times New Roman" panose="02020603050405020304" pitchFamily="18" charset="0"/>
                        </a:rPr>
                        <a:t>Semester 1 2021/2022 (P1)</a:t>
                      </a:r>
                      <a:endParaRPr lang="en-MY" dirty="0">
                        <a:solidFill>
                          <a:srgbClr val="434E4B"/>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MY" dirty="0"/>
                    </a:p>
                  </a:txBody>
                  <a:tcPr/>
                </a:tc>
                <a:tc hMerge="1">
                  <a:txBody>
                    <a:bodyPr/>
                    <a:lstStyle/>
                    <a:p>
                      <a:endParaRPr lang="en-MY" dirty="0"/>
                    </a:p>
                  </a:txBody>
                  <a:tcPr/>
                </a:tc>
                <a:tc hMerge="1">
                  <a:txBody>
                    <a:bodyPr/>
                    <a:lstStyle/>
                    <a:p>
                      <a:endParaRPr lang="en-MY" dirty="0"/>
                    </a:p>
                  </a:txBody>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dirty="0">
                          <a:solidFill>
                            <a:srgbClr val="434E4B"/>
                          </a:solidFill>
                          <a:latin typeface="Times New Roman" panose="02020603050405020304" pitchFamily="18" charset="0"/>
                          <a:cs typeface="Times New Roman" panose="02020603050405020304" pitchFamily="18" charset="0"/>
                        </a:rPr>
                        <a:t>Semester 2 2021/2022 (P2)</a:t>
                      </a:r>
                      <a:endParaRPr lang="en-MY" dirty="0">
                        <a:solidFill>
                          <a:srgbClr val="434E4B"/>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hMerge="1">
                  <a:txBody>
                    <a:bodyPr/>
                    <a:lstStyle/>
                    <a:p>
                      <a:endParaRPr lang="en-MY" dirty="0"/>
                    </a:p>
                  </a:txBody>
                  <a:tcPr/>
                </a:tc>
                <a:tc hMerge="1">
                  <a:txBody>
                    <a:bodyPr/>
                    <a:lstStyle/>
                    <a:p>
                      <a:endParaRPr lang="en-MY" dirty="0"/>
                    </a:p>
                  </a:txBody>
                  <a:tcPr/>
                </a:tc>
                <a:tc hMerge="1">
                  <a:txBody>
                    <a:bodyPr/>
                    <a:lstStyle/>
                    <a:p>
                      <a:endParaRPr lang="en-MY" dirty="0"/>
                    </a:p>
                  </a:txBody>
                  <a:tcPr/>
                </a:tc>
                <a:extLst>
                  <a:ext uri="{0D108BD9-81ED-4DB2-BD59-A6C34878D82A}">
                    <a16:rowId xmlns:a16="http://schemas.microsoft.com/office/drawing/2014/main" val="4251747157"/>
                  </a:ext>
                </a:extLst>
              </a:tr>
              <a:tr h="553429">
                <a:tc>
                  <a:txBody>
                    <a:bodyPr/>
                    <a:lstStyle/>
                    <a:p>
                      <a:pPr algn="ctr"/>
                      <a:r>
                        <a:rPr lang="en-GB" dirty="0">
                          <a:solidFill>
                            <a:srgbClr val="DDC237"/>
                          </a:solidFill>
                          <a:latin typeface="Times New Roman" panose="02020603050405020304" pitchFamily="18" charset="0"/>
                          <a:cs typeface="Times New Roman" panose="02020603050405020304" pitchFamily="18" charset="0"/>
                        </a:rPr>
                        <a:t>Item</a:t>
                      </a:r>
                      <a:endParaRPr lang="en-MY" dirty="0">
                        <a:solidFill>
                          <a:srgbClr val="DDC237"/>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C5653"/>
                    </a:solidFill>
                  </a:tcPr>
                </a:tc>
                <a:tc>
                  <a:txBody>
                    <a:bodyPr/>
                    <a:lstStyle/>
                    <a:p>
                      <a:pPr algn="ctr"/>
                      <a:r>
                        <a:rPr lang="en-GB" dirty="0">
                          <a:solidFill>
                            <a:srgbClr val="DDC237"/>
                          </a:solidFill>
                          <a:latin typeface="Times New Roman" panose="02020603050405020304" pitchFamily="18" charset="0"/>
                          <a:cs typeface="Times New Roman" panose="02020603050405020304" pitchFamily="18" charset="0"/>
                        </a:rPr>
                        <a:t>Activity</a:t>
                      </a:r>
                      <a:endParaRPr lang="en-MY" dirty="0">
                        <a:solidFill>
                          <a:srgbClr val="DDC237"/>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C5653"/>
                    </a:solidFill>
                  </a:tcPr>
                </a:tc>
                <a:tc>
                  <a:txBody>
                    <a:bodyPr/>
                    <a:lstStyle/>
                    <a:p>
                      <a:pPr algn="ctr"/>
                      <a:r>
                        <a:rPr lang="en-GB" dirty="0">
                          <a:solidFill>
                            <a:srgbClr val="DDC237"/>
                          </a:solidFill>
                          <a:latin typeface="Times New Roman" panose="02020603050405020304" pitchFamily="18" charset="0"/>
                          <a:cs typeface="Times New Roman" panose="02020603050405020304" pitchFamily="18" charset="0"/>
                        </a:rPr>
                        <a:t>Nov</a:t>
                      </a:r>
                      <a:endParaRPr lang="en-MY" dirty="0">
                        <a:solidFill>
                          <a:srgbClr val="DDC237"/>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C5653"/>
                    </a:solidFill>
                  </a:tcPr>
                </a:tc>
                <a:tc>
                  <a:txBody>
                    <a:bodyPr/>
                    <a:lstStyle/>
                    <a:p>
                      <a:pPr algn="ctr"/>
                      <a:r>
                        <a:rPr lang="en-GB" dirty="0">
                          <a:solidFill>
                            <a:srgbClr val="DDC237"/>
                          </a:solidFill>
                          <a:latin typeface="Times New Roman" panose="02020603050405020304" pitchFamily="18" charset="0"/>
                          <a:cs typeface="Times New Roman" panose="02020603050405020304" pitchFamily="18" charset="0"/>
                        </a:rPr>
                        <a:t>Dec</a:t>
                      </a:r>
                      <a:endParaRPr lang="en-MY" dirty="0">
                        <a:solidFill>
                          <a:srgbClr val="DDC237"/>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C5653"/>
                    </a:solidFill>
                  </a:tcPr>
                </a:tc>
                <a:tc>
                  <a:txBody>
                    <a:bodyPr/>
                    <a:lstStyle/>
                    <a:p>
                      <a:pPr algn="ctr"/>
                      <a:r>
                        <a:rPr lang="en-GB" dirty="0">
                          <a:solidFill>
                            <a:srgbClr val="DDC237"/>
                          </a:solidFill>
                          <a:latin typeface="Times New Roman" panose="02020603050405020304" pitchFamily="18" charset="0"/>
                          <a:cs typeface="Times New Roman" panose="02020603050405020304" pitchFamily="18" charset="0"/>
                        </a:rPr>
                        <a:t>Jan</a:t>
                      </a:r>
                      <a:endParaRPr lang="en-MY" dirty="0">
                        <a:solidFill>
                          <a:srgbClr val="DDC237"/>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C5653"/>
                    </a:solidFill>
                  </a:tcPr>
                </a:tc>
                <a:tc>
                  <a:txBody>
                    <a:bodyPr/>
                    <a:lstStyle/>
                    <a:p>
                      <a:pPr algn="ctr"/>
                      <a:r>
                        <a:rPr lang="en-GB" dirty="0">
                          <a:solidFill>
                            <a:srgbClr val="DDC237"/>
                          </a:solidFill>
                          <a:latin typeface="Times New Roman" panose="02020603050405020304" pitchFamily="18" charset="0"/>
                          <a:cs typeface="Times New Roman" panose="02020603050405020304" pitchFamily="18" charset="0"/>
                        </a:rPr>
                        <a:t>Feb</a:t>
                      </a:r>
                      <a:endParaRPr lang="en-MY" dirty="0">
                        <a:solidFill>
                          <a:srgbClr val="DDC237"/>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C5653"/>
                    </a:solidFill>
                  </a:tcPr>
                </a:tc>
                <a:tc>
                  <a:txBody>
                    <a:bodyPr/>
                    <a:lstStyle/>
                    <a:p>
                      <a:pPr algn="ctr"/>
                      <a:r>
                        <a:rPr lang="en-GB" dirty="0">
                          <a:solidFill>
                            <a:srgbClr val="DDC237"/>
                          </a:solidFill>
                          <a:latin typeface="Times New Roman" panose="02020603050405020304" pitchFamily="18" charset="0"/>
                          <a:cs typeface="Times New Roman" panose="02020603050405020304" pitchFamily="18" charset="0"/>
                        </a:rPr>
                        <a:t>Mar</a:t>
                      </a:r>
                      <a:endParaRPr lang="en-MY" dirty="0">
                        <a:solidFill>
                          <a:srgbClr val="DDC237"/>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C5653"/>
                    </a:solidFill>
                  </a:tcPr>
                </a:tc>
                <a:tc>
                  <a:txBody>
                    <a:bodyPr/>
                    <a:lstStyle/>
                    <a:p>
                      <a:pPr algn="ctr"/>
                      <a:r>
                        <a:rPr lang="en-GB" dirty="0">
                          <a:solidFill>
                            <a:srgbClr val="DDC237"/>
                          </a:solidFill>
                          <a:latin typeface="Times New Roman" panose="02020603050405020304" pitchFamily="18" charset="0"/>
                          <a:cs typeface="Times New Roman" panose="02020603050405020304" pitchFamily="18" charset="0"/>
                        </a:rPr>
                        <a:t>Apr</a:t>
                      </a:r>
                      <a:endParaRPr lang="en-MY" dirty="0">
                        <a:solidFill>
                          <a:srgbClr val="DDC237"/>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C5653"/>
                    </a:solidFill>
                  </a:tcPr>
                </a:tc>
                <a:tc>
                  <a:txBody>
                    <a:bodyPr/>
                    <a:lstStyle/>
                    <a:p>
                      <a:pPr algn="ctr"/>
                      <a:r>
                        <a:rPr lang="en-GB" dirty="0">
                          <a:solidFill>
                            <a:srgbClr val="DDC237"/>
                          </a:solidFill>
                          <a:latin typeface="Times New Roman" panose="02020603050405020304" pitchFamily="18" charset="0"/>
                          <a:cs typeface="Times New Roman" panose="02020603050405020304" pitchFamily="18" charset="0"/>
                        </a:rPr>
                        <a:t>May</a:t>
                      </a:r>
                      <a:endParaRPr lang="en-MY" dirty="0">
                        <a:solidFill>
                          <a:srgbClr val="DDC237"/>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C5653"/>
                    </a:solidFill>
                  </a:tcPr>
                </a:tc>
                <a:tc>
                  <a:txBody>
                    <a:bodyPr/>
                    <a:lstStyle/>
                    <a:p>
                      <a:pPr algn="ctr"/>
                      <a:r>
                        <a:rPr lang="en-GB" dirty="0">
                          <a:solidFill>
                            <a:srgbClr val="DDC237"/>
                          </a:solidFill>
                          <a:latin typeface="Times New Roman" panose="02020603050405020304" pitchFamily="18" charset="0"/>
                          <a:cs typeface="Times New Roman" panose="02020603050405020304" pitchFamily="18" charset="0"/>
                        </a:rPr>
                        <a:t>Jun</a:t>
                      </a:r>
                      <a:endParaRPr lang="en-MY" dirty="0">
                        <a:solidFill>
                          <a:srgbClr val="DDC237"/>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C5653"/>
                    </a:solidFill>
                  </a:tcPr>
                </a:tc>
                <a:extLst>
                  <a:ext uri="{0D108BD9-81ED-4DB2-BD59-A6C34878D82A}">
                    <a16:rowId xmlns:a16="http://schemas.microsoft.com/office/drawing/2014/main" val="1141427421"/>
                  </a:ext>
                </a:extLst>
              </a:tr>
              <a:tr h="553429">
                <a:tc>
                  <a:txBody>
                    <a:bodyPr/>
                    <a:lstStyle/>
                    <a:p>
                      <a:pPr algn="ctr"/>
                      <a:r>
                        <a:rPr lang="en-GB" dirty="0">
                          <a:solidFill>
                            <a:srgbClr val="DDC237"/>
                          </a:solidFill>
                          <a:latin typeface="Times New Roman" panose="02020603050405020304" pitchFamily="18" charset="0"/>
                          <a:cs typeface="Times New Roman" panose="02020603050405020304" pitchFamily="18" charset="0"/>
                        </a:rPr>
                        <a:t>1</a:t>
                      </a:r>
                      <a:endParaRPr lang="en-MY" dirty="0">
                        <a:solidFill>
                          <a:srgbClr val="DDC237"/>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C5653"/>
                    </a:solidFill>
                  </a:tcPr>
                </a:tc>
                <a:tc>
                  <a:txBody>
                    <a:bodyPr/>
                    <a:lstStyle/>
                    <a:p>
                      <a:r>
                        <a:rPr lang="en-GB" dirty="0">
                          <a:latin typeface="Times New Roman" panose="02020603050405020304" pitchFamily="18" charset="0"/>
                          <a:cs typeface="Times New Roman" panose="02020603050405020304" pitchFamily="18" charset="0"/>
                        </a:rPr>
                        <a:t>Work on Proposal Presentation</a:t>
                      </a:r>
                      <a:endParaRPr lang="en-MY"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77141944"/>
                  </a:ext>
                </a:extLst>
              </a:tr>
              <a:tr h="553429">
                <a:tc>
                  <a:txBody>
                    <a:bodyPr/>
                    <a:lstStyle/>
                    <a:p>
                      <a:pPr algn="ctr"/>
                      <a:r>
                        <a:rPr lang="en-GB" dirty="0">
                          <a:solidFill>
                            <a:srgbClr val="DDC237"/>
                          </a:solidFill>
                          <a:latin typeface="Times New Roman" panose="02020603050405020304" pitchFamily="18" charset="0"/>
                          <a:cs typeface="Times New Roman" panose="02020603050405020304" pitchFamily="18" charset="0"/>
                        </a:rPr>
                        <a:t>2</a:t>
                      </a:r>
                      <a:endParaRPr lang="en-MY" dirty="0">
                        <a:solidFill>
                          <a:srgbClr val="DDC237"/>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C5653"/>
                    </a:solidFill>
                  </a:tcPr>
                </a:tc>
                <a:tc>
                  <a:txBody>
                    <a:bodyPr/>
                    <a:lstStyle/>
                    <a:p>
                      <a:r>
                        <a:rPr lang="en-GB" dirty="0">
                          <a:latin typeface="Times New Roman" panose="02020603050405020304" pitchFamily="18" charset="0"/>
                          <a:cs typeface="Times New Roman" panose="02020603050405020304" pitchFamily="18" charset="0"/>
                        </a:rPr>
                        <a:t>Work on Chapter 1,2,3</a:t>
                      </a:r>
                      <a:endParaRPr lang="en-MY"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501559889"/>
                  </a:ext>
                </a:extLst>
              </a:tr>
              <a:tr h="553429">
                <a:tc>
                  <a:txBody>
                    <a:bodyPr/>
                    <a:lstStyle/>
                    <a:p>
                      <a:pPr algn="ctr"/>
                      <a:r>
                        <a:rPr lang="en-GB" dirty="0">
                          <a:solidFill>
                            <a:srgbClr val="DDC237"/>
                          </a:solidFill>
                          <a:latin typeface="Times New Roman" panose="02020603050405020304" pitchFamily="18" charset="0"/>
                          <a:cs typeface="Times New Roman" panose="02020603050405020304" pitchFamily="18" charset="0"/>
                        </a:rPr>
                        <a:t>3</a:t>
                      </a:r>
                      <a:endParaRPr lang="en-MY" dirty="0">
                        <a:solidFill>
                          <a:srgbClr val="DDC237"/>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C5653"/>
                    </a:solidFill>
                  </a:tcPr>
                </a:tc>
                <a:tc>
                  <a:txBody>
                    <a:bodyPr/>
                    <a:lstStyle/>
                    <a:p>
                      <a:r>
                        <a:rPr lang="en-GB" dirty="0">
                          <a:latin typeface="Times New Roman" panose="02020603050405020304" pitchFamily="18" charset="0"/>
                          <a:cs typeface="Times New Roman" panose="02020603050405020304" pitchFamily="18" charset="0"/>
                        </a:rPr>
                        <a:t>Model Development and Evaluation</a:t>
                      </a:r>
                      <a:endParaRPr lang="en-MY"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MY">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8387832"/>
                  </a:ext>
                </a:extLst>
              </a:tr>
              <a:tr h="553429">
                <a:tc>
                  <a:txBody>
                    <a:bodyPr/>
                    <a:lstStyle/>
                    <a:p>
                      <a:pPr algn="ctr"/>
                      <a:r>
                        <a:rPr lang="en-GB" dirty="0">
                          <a:solidFill>
                            <a:srgbClr val="DDC237"/>
                          </a:solidFill>
                          <a:latin typeface="Times New Roman" panose="02020603050405020304" pitchFamily="18" charset="0"/>
                          <a:cs typeface="Times New Roman" panose="02020603050405020304" pitchFamily="18" charset="0"/>
                        </a:rPr>
                        <a:t>4</a:t>
                      </a:r>
                      <a:endParaRPr lang="en-MY" dirty="0">
                        <a:solidFill>
                          <a:srgbClr val="DDC237"/>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C5653"/>
                    </a:solidFill>
                  </a:tcPr>
                </a:tc>
                <a:tc>
                  <a:txBody>
                    <a:bodyPr/>
                    <a:lstStyle/>
                    <a:p>
                      <a:r>
                        <a:rPr lang="en-GB" dirty="0">
                          <a:latin typeface="Times New Roman" panose="02020603050405020304" pitchFamily="18" charset="0"/>
                          <a:cs typeface="Times New Roman" panose="02020603050405020304" pitchFamily="18" charset="0"/>
                        </a:rPr>
                        <a:t>Work on Chapter 4,5</a:t>
                      </a:r>
                      <a:endParaRPr lang="en-MY"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57565600"/>
                  </a:ext>
                </a:extLst>
              </a:tr>
              <a:tr h="553429">
                <a:tc>
                  <a:txBody>
                    <a:bodyPr/>
                    <a:lstStyle/>
                    <a:p>
                      <a:pPr algn="ctr"/>
                      <a:r>
                        <a:rPr lang="en-GB" dirty="0">
                          <a:solidFill>
                            <a:srgbClr val="DDC237"/>
                          </a:solidFill>
                          <a:latin typeface="Times New Roman" panose="02020603050405020304" pitchFamily="18" charset="0"/>
                          <a:cs typeface="Times New Roman" panose="02020603050405020304" pitchFamily="18" charset="0"/>
                        </a:rPr>
                        <a:t>5</a:t>
                      </a:r>
                      <a:endParaRPr lang="en-MY" dirty="0">
                        <a:solidFill>
                          <a:srgbClr val="DDC237"/>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C5653"/>
                    </a:solidFill>
                  </a:tcPr>
                </a:tc>
                <a:tc>
                  <a:txBody>
                    <a:bodyPr/>
                    <a:lstStyle/>
                    <a:p>
                      <a:r>
                        <a:rPr lang="en-GB" dirty="0">
                          <a:latin typeface="Times New Roman" panose="02020603050405020304" pitchFamily="18" charset="0"/>
                          <a:cs typeface="Times New Roman" panose="02020603050405020304" pitchFamily="18" charset="0"/>
                        </a:rPr>
                        <a:t>Review &amp; Finalize</a:t>
                      </a:r>
                      <a:endParaRPr lang="en-MY"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MY">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MY">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1849233"/>
                  </a:ext>
                </a:extLst>
              </a:tr>
              <a:tr h="553429">
                <a:tc>
                  <a:txBody>
                    <a:bodyPr/>
                    <a:lstStyle/>
                    <a:p>
                      <a:pPr algn="ctr"/>
                      <a:r>
                        <a:rPr lang="en-GB" dirty="0">
                          <a:solidFill>
                            <a:srgbClr val="DDC237"/>
                          </a:solidFill>
                          <a:latin typeface="Times New Roman" panose="02020603050405020304" pitchFamily="18" charset="0"/>
                          <a:cs typeface="Times New Roman" panose="02020603050405020304" pitchFamily="18" charset="0"/>
                        </a:rPr>
                        <a:t>6</a:t>
                      </a:r>
                      <a:endParaRPr lang="en-MY" dirty="0">
                        <a:solidFill>
                          <a:srgbClr val="DDC237"/>
                        </a:solidFill>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4C5653"/>
                    </a:solidFill>
                  </a:tcPr>
                </a:tc>
                <a:tc>
                  <a:txBody>
                    <a:bodyPr/>
                    <a:lstStyle/>
                    <a:p>
                      <a:r>
                        <a:rPr lang="en-GB" dirty="0">
                          <a:latin typeface="Times New Roman" panose="02020603050405020304" pitchFamily="18" charset="0"/>
                          <a:cs typeface="Times New Roman" panose="02020603050405020304" pitchFamily="18" charset="0"/>
                        </a:rPr>
                        <a:t>Submission of Research Report</a:t>
                      </a:r>
                      <a:endParaRPr lang="en-MY" dirty="0">
                        <a:latin typeface="Times New Roman" panose="02020603050405020304" pitchFamily="18" charset="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MY"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726797411"/>
                  </a:ext>
                </a:extLst>
              </a:tr>
            </a:tbl>
          </a:graphicData>
        </a:graphic>
      </p:graphicFrame>
      <p:pic>
        <p:nvPicPr>
          <p:cNvPr id="8" name="Picture Placeholder 28" descr="Microscope">
            <a:extLst>
              <a:ext uri="{FF2B5EF4-FFF2-40B4-BE49-F238E27FC236}">
                <a16:creationId xmlns:a16="http://schemas.microsoft.com/office/drawing/2014/main" id="{F9087E6A-BCA9-4CBD-8363-319948E7C0A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63" b="63"/>
          <a:stretch>
            <a:fillRect/>
          </a:stretch>
        </p:blipFill>
        <p:spPr>
          <a:xfrm>
            <a:off x="396754" y="2116952"/>
            <a:ext cx="406265" cy="406265"/>
          </a:xfrm>
          <a:prstGeom prst="ellipse">
            <a:avLst/>
          </a:prstGeom>
        </p:spPr>
      </p:pic>
      <p:pic>
        <p:nvPicPr>
          <p:cNvPr id="9" name="Picture Placeholder 26" descr="Clock">
            <a:extLst>
              <a:ext uri="{FF2B5EF4-FFF2-40B4-BE49-F238E27FC236}">
                <a16:creationId xmlns:a16="http://schemas.microsoft.com/office/drawing/2014/main" id="{DD3FB6F6-D3F5-45A3-BF66-CF89E0DDCF5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a:xfrm>
            <a:off x="3415128" y="2065332"/>
            <a:ext cx="509504" cy="509504"/>
          </a:xfrm>
          <a:prstGeom prst="ellipse">
            <a:avLst/>
          </a:prstGeom>
        </p:spPr>
      </p:pic>
      <p:sp>
        <p:nvSpPr>
          <p:cNvPr id="3" name="Slide Number Placeholder 2">
            <a:extLst>
              <a:ext uri="{FF2B5EF4-FFF2-40B4-BE49-F238E27FC236}">
                <a16:creationId xmlns:a16="http://schemas.microsoft.com/office/drawing/2014/main" id="{A56BD1CE-72D1-49F8-93C0-8C3E3709A15E}"/>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22</a:t>
            </a:fld>
            <a:endParaRPr lang="en-MY" dirty="0"/>
          </a:p>
        </p:txBody>
      </p:sp>
    </p:spTree>
    <p:extLst>
      <p:ext uri="{BB962C8B-B14F-4D97-AF65-F5344CB8AC3E}">
        <p14:creationId xmlns:p14="http://schemas.microsoft.com/office/powerpoint/2010/main" val="4149858091"/>
      </p:ext>
    </p:extLst>
  </p:cSld>
  <p:clrMapOvr>
    <a:masterClrMapping/>
  </p:clrMapOvr>
  <mc:AlternateContent xmlns:mc="http://schemas.openxmlformats.org/markup-compatibility/2006" xmlns:p14="http://schemas.microsoft.com/office/powerpoint/2010/main">
    <mc:Choice Requires="p14">
      <p:transition spd="med" p14:dur="700" advTm="7231">
        <p:fade/>
      </p:transition>
    </mc:Choice>
    <mc:Fallback xmlns="">
      <p:transition spd="med" advTm="7231">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E72C-4A29-465A-BD4F-0DCD62C8CA7C}"/>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REFERENCES</a:t>
            </a:r>
            <a:endParaRPr lang="en-MY"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49DA27-55AD-4D19-9A12-714278223DA9}"/>
              </a:ext>
            </a:extLst>
          </p:cNvPr>
          <p:cNvSpPr>
            <a:spLocks noGrp="1"/>
          </p:cNvSpPr>
          <p:nvPr>
            <p:ph idx="1"/>
          </p:nvPr>
        </p:nvSpPr>
        <p:spPr/>
        <p:txBody>
          <a:bodyPr>
            <a:normAutofit fontScale="40000" lnSpcReduction="20000"/>
          </a:bodyPr>
          <a:lstStyle/>
          <a:p>
            <a:pPr marL="342900" lvl="0" indent="-342900" algn="just">
              <a:lnSpc>
                <a:spcPct val="107000"/>
              </a:lnSpc>
              <a:spcBef>
                <a:spcPts val="0"/>
              </a:spcBef>
              <a:buFont typeface="Arial" panose="020B0604020202020204" pitchFamily="34" charset="0"/>
              <a:buChar char="•"/>
              <a:tabLst>
                <a:tab pos="457200" algn="l"/>
              </a:tabLst>
            </a:pPr>
            <a:r>
              <a:rPr lang="en-MY" sz="40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Akdeniz, C. (2016). Instructional strategies. In </a:t>
            </a:r>
            <a:r>
              <a:rPr lang="en-MY" sz="4000" i="1" dirty="0">
                <a:effectLst/>
                <a:latin typeface="Times New Roman" panose="02020603050405020304" pitchFamily="18" charset="0"/>
                <a:ea typeface="等线" panose="02010600030101010101" pitchFamily="2" charset="-122"/>
                <a:cs typeface="Times New Roman" panose="02020603050405020304" pitchFamily="18" charset="0"/>
              </a:rPr>
              <a:t>Instructional process and concepts in theory and practice</a:t>
            </a:r>
            <a:r>
              <a:rPr lang="en-MY" sz="4000" dirty="0">
                <a:effectLst/>
                <a:latin typeface="Times New Roman" panose="02020603050405020304" pitchFamily="18" charset="0"/>
                <a:ea typeface="等线" panose="02010600030101010101" pitchFamily="2" charset="-122"/>
                <a:cs typeface="Times New Roman" panose="02020603050405020304" pitchFamily="18" charset="0"/>
              </a:rPr>
              <a:t> (pp. 57-105). Springer, Singapore.</a:t>
            </a:r>
            <a:r>
              <a:rPr lang="en-US" sz="40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Danks, S. (2011). The ADDIE model: Designing, evaluating instructional coach effectiveness. </a:t>
            </a:r>
            <a:r>
              <a:rPr lang="en-US" sz="4000" i="1"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ASQ Primary and Secondary Education Brief</a:t>
            </a:r>
            <a:r>
              <a:rPr lang="en-US" sz="40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 </a:t>
            </a:r>
            <a:r>
              <a:rPr lang="en-US" sz="4000" i="1"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4</a:t>
            </a:r>
            <a:r>
              <a:rPr lang="en-US" sz="40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(5), 1-6.</a:t>
            </a:r>
            <a:endParaRPr lang="en-MY" sz="4000" dirty="0">
              <a:effectLst/>
              <a:latin typeface="Times New Roman" panose="02020603050405020304" pitchFamily="18" charset="0"/>
              <a:ea typeface="等线" panose="02010600030101010101" pitchFamily="2" charset="-122"/>
              <a:cs typeface="Times New Roman" panose="02020603050405020304" pitchFamily="18" charset="0"/>
            </a:endParaRPr>
          </a:p>
          <a:p>
            <a:pPr marL="342900" lvl="0" indent="-342900" algn="just">
              <a:lnSpc>
                <a:spcPct val="107000"/>
              </a:lnSpc>
              <a:spcBef>
                <a:spcPts val="0"/>
              </a:spcBef>
              <a:buFont typeface="Arial" panose="020B0604020202020204" pitchFamily="34" charset="0"/>
              <a:buChar char="•"/>
              <a:tabLst>
                <a:tab pos="457200" algn="l"/>
              </a:tabLst>
            </a:pPr>
            <a:r>
              <a:rPr lang="en-MY" sz="40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Catal, C., &amp; Nangir, M. (2017). A sentiment classification model based on multiple classifiers. </a:t>
            </a:r>
            <a:r>
              <a:rPr lang="en-MY" sz="4000" i="1" dirty="0">
                <a:effectLst/>
                <a:latin typeface="Times New Roman" panose="02020603050405020304" pitchFamily="18" charset="0"/>
                <a:ea typeface="等线" panose="02010600030101010101" pitchFamily="2" charset="-122"/>
                <a:cs typeface="Times New Roman" panose="02020603050405020304" pitchFamily="18" charset="0"/>
              </a:rPr>
              <a:t>Applied Soft Computing</a:t>
            </a:r>
            <a:r>
              <a:rPr lang="en-MY" sz="4000" dirty="0">
                <a:effectLst/>
                <a:latin typeface="Times New Roman" panose="02020603050405020304" pitchFamily="18" charset="0"/>
                <a:ea typeface="等线" panose="02010600030101010101" pitchFamily="2" charset="-122"/>
                <a:cs typeface="Times New Roman" panose="02020603050405020304" pitchFamily="18" charset="0"/>
              </a:rPr>
              <a:t>, </a:t>
            </a:r>
            <a:r>
              <a:rPr lang="en-MY" sz="4000" i="1" dirty="0">
                <a:effectLst/>
                <a:latin typeface="Times New Roman" panose="02020603050405020304" pitchFamily="18" charset="0"/>
                <a:ea typeface="等线" panose="02010600030101010101" pitchFamily="2" charset="-122"/>
                <a:cs typeface="Times New Roman" panose="02020603050405020304" pitchFamily="18" charset="0"/>
              </a:rPr>
              <a:t>50</a:t>
            </a:r>
            <a:r>
              <a:rPr lang="en-MY" sz="4000" dirty="0">
                <a:effectLst/>
                <a:latin typeface="Times New Roman" panose="02020603050405020304" pitchFamily="18" charset="0"/>
                <a:ea typeface="等线" panose="02010600030101010101" pitchFamily="2" charset="-122"/>
                <a:cs typeface="Times New Roman" panose="02020603050405020304" pitchFamily="18" charset="0"/>
              </a:rPr>
              <a:t>, 135-141.</a:t>
            </a:r>
          </a:p>
          <a:p>
            <a:pPr marL="342900" lvl="0" indent="-342900" algn="just">
              <a:lnSpc>
                <a:spcPct val="107000"/>
              </a:lnSpc>
              <a:spcBef>
                <a:spcPts val="0"/>
              </a:spcBef>
              <a:buFont typeface="Arial" panose="020B0604020202020204" pitchFamily="34" charset="0"/>
              <a:buChar char="•"/>
              <a:tabLst>
                <a:tab pos="457200" algn="l"/>
              </a:tabLst>
            </a:pPr>
            <a:r>
              <a:rPr lang="en-MY" sz="40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Dhawan, S. (2020). Online learning: A panacea in the time of COVID-19 crisis. </a:t>
            </a:r>
            <a:r>
              <a:rPr lang="en-MY" sz="4000" i="1" dirty="0">
                <a:effectLst/>
                <a:latin typeface="Times New Roman" panose="02020603050405020304" pitchFamily="18" charset="0"/>
                <a:ea typeface="等线" panose="02010600030101010101" pitchFamily="2" charset="-122"/>
                <a:cs typeface="Times New Roman" panose="02020603050405020304" pitchFamily="18" charset="0"/>
              </a:rPr>
              <a:t>Journal of Educational Technology Systems</a:t>
            </a:r>
            <a:r>
              <a:rPr lang="en-MY" sz="4000" dirty="0">
                <a:effectLst/>
                <a:latin typeface="Times New Roman" panose="02020603050405020304" pitchFamily="18" charset="0"/>
                <a:ea typeface="等线" panose="02010600030101010101" pitchFamily="2" charset="-122"/>
                <a:cs typeface="Times New Roman" panose="02020603050405020304" pitchFamily="18" charset="0"/>
              </a:rPr>
              <a:t>, </a:t>
            </a:r>
            <a:r>
              <a:rPr lang="en-MY" sz="4000" i="1" dirty="0">
                <a:effectLst/>
                <a:latin typeface="Times New Roman" panose="02020603050405020304" pitchFamily="18" charset="0"/>
                <a:ea typeface="等线" panose="02010600030101010101" pitchFamily="2" charset="-122"/>
                <a:cs typeface="Times New Roman" panose="02020603050405020304" pitchFamily="18" charset="0"/>
              </a:rPr>
              <a:t>49</a:t>
            </a:r>
            <a:r>
              <a:rPr lang="en-MY" sz="4000" dirty="0">
                <a:effectLst/>
                <a:latin typeface="Times New Roman" panose="02020603050405020304" pitchFamily="18" charset="0"/>
                <a:ea typeface="等线" panose="02010600030101010101" pitchFamily="2" charset="-122"/>
                <a:cs typeface="Times New Roman" panose="02020603050405020304" pitchFamily="18" charset="0"/>
              </a:rPr>
              <a:t>(1), 5-22.</a:t>
            </a:r>
          </a:p>
          <a:p>
            <a:pPr marL="342900" lvl="0" indent="-342900" algn="just">
              <a:lnSpc>
                <a:spcPct val="107000"/>
              </a:lnSpc>
              <a:spcBef>
                <a:spcPts val="0"/>
              </a:spcBef>
              <a:buFont typeface="Arial" panose="020B0604020202020204" pitchFamily="34" charset="0"/>
              <a:buChar char="•"/>
              <a:tabLst>
                <a:tab pos="457200" algn="l"/>
              </a:tabLst>
            </a:pPr>
            <a:r>
              <a:rPr lang="en-MY" sz="40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Domingos, P., &amp; Pazzani, M. (1997). On the optimality of the simple Bayesian classifier under zero-one loss. </a:t>
            </a:r>
            <a:r>
              <a:rPr lang="en-MY" sz="4000" i="1" dirty="0">
                <a:effectLst/>
                <a:latin typeface="Times New Roman" panose="02020603050405020304" pitchFamily="18" charset="0"/>
                <a:ea typeface="等线" panose="02010600030101010101" pitchFamily="2" charset="-122"/>
                <a:cs typeface="Times New Roman" panose="02020603050405020304" pitchFamily="18" charset="0"/>
              </a:rPr>
              <a:t>Machine learning</a:t>
            </a:r>
            <a:r>
              <a:rPr lang="en-MY" sz="4000" dirty="0">
                <a:effectLst/>
                <a:latin typeface="Times New Roman" panose="02020603050405020304" pitchFamily="18" charset="0"/>
                <a:ea typeface="等线" panose="02010600030101010101" pitchFamily="2" charset="-122"/>
                <a:cs typeface="Times New Roman" panose="02020603050405020304" pitchFamily="18" charset="0"/>
              </a:rPr>
              <a:t>, </a:t>
            </a:r>
            <a:r>
              <a:rPr lang="en-MY" sz="4000" i="1" dirty="0">
                <a:effectLst/>
                <a:latin typeface="Times New Roman" panose="02020603050405020304" pitchFamily="18" charset="0"/>
                <a:ea typeface="等线" panose="02010600030101010101" pitchFamily="2" charset="-122"/>
                <a:cs typeface="Times New Roman" panose="02020603050405020304" pitchFamily="18" charset="0"/>
              </a:rPr>
              <a:t>29</a:t>
            </a:r>
            <a:r>
              <a:rPr lang="en-MY" sz="4000" dirty="0">
                <a:effectLst/>
                <a:latin typeface="Times New Roman" panose="02020603050405020304" pitchFamily="18" charset="0"/>
                <a:ea typeface="等线" panose="02010600030101010101" pitchFamily="2" charset="-122"/>
                <a:cs typeface="Times New Roman" panose="02020603050405020304" pitchFamily="18" charset="0"/>
              </a:rPr>
              <a:t>(2), 103-130.</a:t>
            </a:r>
          </a:p>
          <a:p>
            <a:pPr marL="342900" lvl="0" indent="-342900" algn="just">
              <a:lnSpc>
                <a:spcPct val="107000"/>
              </a:lnSpc>
              <a:spcBef>
                <a:spcPts val="0"/>
              </a:spcBef>
              <a:buFont typeface="Arial" panose="020B0604020202020204" pitchFamily="34" charset="0"/>
              <a:buChar char="•"/>
              <a:tabLst>
                <a:tab pos="457200" algn="l"/>
              </a:tabLst>
            </a:pPr>
            <a:r>
              <a:rPr lang="en-GB" sz="40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Drljača, D., Latinović, B., Stanković, Z., &amp; Cvetković, D. (2017). Addie model for development of e-courses. In </a:t>
            </a:r>
            <a:r>
              <a:rPr lang="en-GB" sz="4000" i="1"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Documento procedente de la International Scientific Conference on Information Technology and Data Related Research SINTEZA [Internet]</a:t>
            </a:r>
            <a:r>
              <a:rPr lang="en-GB" sz="40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 (pp. 242-247).</a:t>
            </a:r>
            <a:endParaRPr lang="en-MY" sz="4000" dirty="0">
              <a:effectLst/>
              <a:latin typeface="Times New Roman" panose="02020603050405020304" pitchFamily="18" charset="0"/>
              <a:ea typeface="等线" panose="02010600030101010101" pitchFamily="2" charset="-122"/>
              <a:cs typeface="Times New Roman" panose="02020603050405020304" pitchFamily="18" charset="0"/>
            </a:endParaRPr>
          </a:p>
          <a:p>
            <a:pPr marL="342900" lvl="0" indent="-342900" algn="just">
              <a:lnSpc>
                <a:spcPct val="107000"/>
              </a:lnSpc>
              <a:spcBef>
                <a:spcPts val="0"/>
              </a:spcBef>
              <a:buFont typeface="Arial" panose="020B0604020202020204" pitchFamily="34" charset="0"/>
              <a:buChar char="•"/>
              <a:tabLst>
                <a:tab pos="457200" algn="l"/>
              </a:tabLst>
            </a:pPr>
            <a:r>
              <a:rPr lang="en-MY" sz="40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Drucker, H., Burges, C. J., Kaufman, L., Smola, A., &amp; Vapnik, V. (1997). Support vector regression machines. </a:t>
            </a:r>
            <a:r>
              <a:rPr lang="en-MY" sz="4000" i="1" dirty="0">
                <a:effectLst/>
                <a:latin typeface="Times New Roman" panose="02020603050405020304" pitchFamily="18" charset="0"/>
                <a:ea typeface="等线" panose="02010600030101010101" pitchFamily="2" charset="-122"/>
                <a:cs typeface="Times New Roman" panose="02020603050405020304" pitchFamily="18" charset="0"/>
              </a:rPr>
              <a:t>Advances in neural information processing systems</a:t>
            </a:r>
            <a:r>
              <a:rPr lang="en-MY" sz="4000" dirty="0">
                <a:effectLst/>
                <a:latin typeface="Times New Roman" panose="02020603050405020304" pitchFamily="18" charset="0"/>
                <a:ea typeface="等线" panose="02010600030101010101" pitchFamily="2" charset="-122"/>
                <a:cs typeface="Times New Roman" panose="02020603050405020304" pitchFamily="18" charset="0"/>
              </a:rPr>
              <a:t>, </a:t>
            </a:r>
            <a:r>
              <a:rPr lang="en-MY" sz="4000" i="1" dirty="0">
                <a:effectLst/>
                <a:latin typeface="Times New Roman" panose="02020603050405020304" pitchFamily="18" charset="0"/>
                <a:ea typeface="等线" panose="02010600030101010101" pitchFamily="2" charset="-122"/>
                <a:cs typeface="Times New Roman" panose="02020603050405020304" pitchFamily="18" charset="0"/>
              </a:rPr>
              <a:t>9</a:t>
            </a:r>
            <a:r>
              <a:rPr lang="en-MY" sz="4000" dirty="0">
                <a:effectLst/>
                <a:latin typeface="Times New Roman" panose="02020603050405020304" pitchFamily="18" charset="0"/>
                <a:ea typeface="等线" panose="02010600030101010101" pitchFamily="2" charset="-122"/>
                <a:cs typeface="Times New Roman" panose="02020603050405020304" pitchFamily="18" charset="0"/>
              </a:rPr>
              <a:t>, 155-161.</a:t>
            </a:r>
          </a:p>
          <a:p>
            <a:pPr marL="342900" lvl="0" indent="-342900" algn="just">
              <a:lnSpc>
                <a:spcPct val="107000"/>
              </a:lnSpc>
              <a:spcBef>
                <a:spcPts val="0"/>
              </a:spcBef>
              <a:buFont typeface="Arial" panose="020B0604020202020204" pitchFamily="34" charset="0"/>
              <a:buChar char="•"/>
              <a:tabLst>
                <a:tab pos="457200" algn="l"/>
              </a:tabLst>
            </a:pPr>
            <a:r>
              <a:rPr lang="en-MY" sz="40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Estrela, D., Batista, S., Martinho, D., &amp; Marreiros, G. (2017, April). A Recommendation System for Online Courses. </a:t>
            </a:r>
            <a:r>
              <a:rPr lang="en-MY" sz="4000" i="1"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In World Conference on Information Systems and Technologies (pp. 195-204). </a:t>
            </a:r>
            <a:r>
              <a:rPr lang="en-MY" sz="40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Springer, Cham.</a:t>
            </a:r>
            <a:endParaRPr lang="en-MY" sz="4000" dirty="0">
              <a:effectLst/>
              <a:latin typeface="Times New Roman" panose="02020603050405020304" pitchFamily="18" charset="0"/>
              <a:ea typeface="等线" panose="02010600030101010101" pitchFamily="2" charset="-122"/>
              <a:cs typeface="Times New Roman" panose="02020603050405020304" pitchFamily="18" charset="0"/>
            </a:endParaRPr>
          </a:p>
          <a:p>
            <a:pPr marL="342900" lvl="0" indent="-342900" algn="just">
              <a:lnSpc>
                <a:spcPct val="107000"/>
              </a:lnSpc>
              <a:spcBef>
                <a:spcPts val="0"/>
              </a:spcBef>
              <a:buFont typeface="Arial" panose="020B0604020202020204" pitchFamily="34" charset="0"/>
              <a:buChar char="•"/>
              <a:tabLst>
                <a:tab pos="457200" algn="l"/>
              </a:tabLst>
            </a:pPr>
            <a:r>
              <a:rPr lang="en-MY" sz="40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Friedman, J. H. (2002). Stochastic gradient boosting. </a:t>
            </a:r>
            <a:r>
              <a:rPr lang="en-MY" sz="4000" i="1" dirty="0">
                <a:effectLst/>
                <a:latin typeface="Times New Roman" panose="02020603050405020304" pitchFamily="18" charset="0"/>
                <a:ea typeface="等线" panose="02010600030101010101" pitchFamily="2" charset="-122"/>
                <a:cs typeface="Times New Roman" panose="02020603050405020304" pitchFamily="18" charset="0"/>
              </a:rPr>
              <a:t>Computational statistics &amp; data analysis</a:t>
            </a:r>
            <a:r>
              <a:rPr lang="en-MY" sz="4000" dirty="0">
                <a:effectLst/>
                <a:latin typeface="Times New Roman" panose="02020603050405020304" pitchFamily="18" charset="0"/>
                <a:ea typeface="等线" panose="02010600030101010101" pitchFamily="2" charset="-122"/>
                <a:cs typeface="Times New Roman" panose="02020603050405020304" pitchFamily="18" charset="0"/>
              </a:rPr>
              <a:t>, </a:t>
            </a:r>
            <a:r>
              <a:rPr lang="en-MY" sz="4000" i="1" dirty="0">
                <a:effectLst/>
                <a:latin typeface="Times New Roman" panose="02020603050405020304" pitchFamily="18" charset="0"/>
                <a:ea typeface="等线" panose="02010600030101010101" pitchFamily="2" charset="-122"/>
                <a:cs typeface="Times New Roman" panose="02020603050405020304" pitchFamily="18" charset="0"/>
              </a:rPr>
              <a:t>38</a:t>
            </a:r>
            <a:r>
              <a:rPr lang="en-MY" sz="4000" dirty="0">
                <a:effectLst/>
                <a:latin typeface="Times New Roman" panose="02020603050405020304" pitchFamily="18" charset="0"/>
                <a:ea typeface="等线" panose="02010600030101010101" pitchFamily="2" charset="-122"/>
                <a:cs typeface="Times New Roman" panose="02020603050405020304" pitchFamily="18" charset="0"/>
              </a:rPr>
              <a:t>(4), 367-378.</a:t>
            </a:r>
          </a:p>
          <a:p>
            <a:pPr marL="342900" lvl="0" indent="-342900" algn="just">
              <a:spcBef>
                <a:spcPts val="0"/>
              </a:spcBef>
              <a:buFont typeface="Arial" panose="020B0604020202020204" pitchFamily="34" charset="0"/>
              <a:buChar char="•"/>
              <a:tabLst>
                <a:tab pos="457200" algn="l"/>
              </a:tabLst>
            </a:pPr>
            <a:endParaRPr lang="en-MY" sz="1400" dirty="0">
              <a:effectLst/>
              <a:latin typeface="Times New Roman" panose="02020603050405020304" pitchFamily="18" charset="0"/>
              <a:ea typeface="等线" panose="02010600030101010101" pitchFamily="2" charset="-122"/>
              <a:cs typeface="Times New Roman" panose="02020603050405020304" pitchFamily="18" charset="0"/>
            </a:endParaRPr>
          </a:p>
          <a:p>
            <a:pPr algn="just"/>
            <a:endParaRPr lang="en-MY"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1CE336E-729A-44CD-9EF3-690E9F3332FA}"/>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23</a:t>
            </a:fld>
            <a:endParaRPr lang="en-MY"/>
          </a:p>
        </p:txBody>
      </p:sp>
    </p:spTree>
    <p:extLst>
      <p:ext uri="{BB962C8B-B14F-4D97-AF65-F5344CB8AC3E}">
        <p14:creationId xmlns:p14="http://schemas.microsoft.com/office/powerpoint/2010/main" val="3372284730"/>
      </p:ext>
    </p:extLst>
  </p:cSld>
  <p:clrMapOvr>
    <a:masterClrMapping/>
  </p:clrMapOvr>
  <mc:AlternateContent xmlns:mc="http://schemas.openxmlformats.org/markup-compatibility/2006" xmlns:p14="http://schemas.microsoft.com/office/powerpoint/2010/main">
    <mc:Choice Requires="p14">
      <p:transition spd="med" p14:dur="700" advTm="4409">
        <p:fade/>
      </p:transition>
    </mc:Choice>
    <mc:Fallback xmlns="">
      <p:transition spd="med" advTm="4409">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E72C-4A29-465A-BD4F-0DCD62C8CA7C}"/>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REFERENCES</a:t>
            </a:r>
            <a:endParaRPr lang="en-MY"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49DA27-55AD-4D19-9A12-714278223DA9}"/>
              </a:ext>
            </a:extLst>
          </p:cNvPr>
          <p:cNvSpPr>
            <a:spLocks noGrp="1"/>
          </p:cNvSpPr>
          <p:nvPr>
            <p:ph idx="1"/>
          </p:nvPr>
        </p:nvSpPr>
        <p:spPr/>
        <p:txBody>
          <a:bodyPr>
            <a:normAutofit/>
          </a:bodyPr>
          <a:lstStyle/>
          <a:p>
            <a:pPr marL="342900" lvl="0" indent="-342900" algn="just">
              <a:lnSpc>
                <a:spcPct val="107000"/>
              </a:lnSpc>
              <a:spcBef>
                <a:spcPts val="0"/>
              </a:spcBef>
              <a:buFont typeface="Arial" panose="020B0604020202020204" pitchFamily="34" charset="0"/>
              <a:buChar char="•"/>
              <a:tabLst>
                <a:tab pos="457200" algn="l"/>
              </a:tabLst>
            </a:pPr>
            <a:r>
              <a:rPr lang="en-MY"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Gregory, G. H., &amp; Chapman, C. (2012). </a:t>
            </a:r>
            <a:r>
              <a:rPr lang="en-MY" sz="1600" i="1" dirty="0">
                <a:effectLst/>
                <a:latin typeface="Times New Roman" panose="02020603050405020304" pitchFamily="18" charset="0"/>
                <a:ea typeface="等线" panose="02010600030101010101" pitchFamily="2" charset="-122"/>
                <a:cs typeface="Times New Roman" panose="02020603050405020304" pitchFamily="18" charset="0"/>
              </a:rPr>
              <a:t>Differentiated Instructional Strategies: One Size </a:t>
            </a:r>
            <a:r>
              <a:rPr lang="en-MY" sz="1600" i="1" dirty="0" err="1">
                <a:effectLst/>
                <a:latin typeface="Times New Roman" panose="02020603050405020304" pitchFamily="18" charset="0"/>
                <a:ea typeface="等线" panose="02010600030101010101" pitchFamily="2" charset="-122"/>
                <a:cs typeface="Times New Roman" panose="02020603050405020304" pitchFamily="18" charset="0"/>
              </a:rPr>
              <a:t>Doesn</a:t>
            </a:r>
            <a:r>
              <a:rPr lang="en-MY" sz="1600" i="1" dirty="0">
                <a:effectLst/>
                <a:latin typeface="Times New Roman" panose="02020603050405020304" pitchFamily="18" charset="0"/>
                <a:ea typeface="等线" panose="02010600030101010101" pitchFamily="2" charset="-122"/>
                <a:cs typeface="Times New Roman" panose="02020603050405020304" pitchFamily="18" charset="0"/>
              </a:rPr>
              <a:t>′ t Fit All</a:t>
            </a:r>
            <a:r>
              <a:rPr lang="en-MY" sz="1600" dirty="0">
                <a:effectLst/>
                <a:latin typeface="Times New Roman" panose="02020603050405020304" pitchFamily="18" charset="0"/>
                <a:ea typeface="等线" panose="02010600030101010101" pitchFamily="2" charset="-122"/>
                <a:cs typeface="Times New Roman" panose="02020603050405020304" pitchFamily="18" charset="0"/>
              </a:rPr>
              <a:t>. Corwin press.</a:t>
            </a:r>
          </a:p>
          <a:p>
            <a:pPr marL="342900" lvl="0" indent="-342900" algn="just">
              <a:lnSpc>
                <a:spcPct val="107000"/>
              </a:lnSpc>
              <a:spcBef>
                <a:spcPts val="0"/>
              </a:spcBef>
              <a:buFont typeface="Arial" panose="020B0604020202020204" pitchFamily="34" charset="0"/>
              <a:buChar char="•"/>
              <a:tabLst>
                <a:tab pos="457200" algn="l"/>
              </a:tabLst>
            </a:pPr>
            <a:r>
              <a:rPr lang="en-MY"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Johnston, C. A. (1994, September). Unlocking the will to learn: Identifying a student's unique learning combination. In </a:t>
            </a:r>
            <a:r>
              <a:rPr lang="en-MY" sz="1600" i="1" dirty="0">
                <a:effectLst/>
                <a:latin typeface="Times New Roman" panose="02020603050405020304" pitchFamily="18" charset="0"/>
                <a:ea typeface="等线" panose="02010600030101010101" pitchFamily="2" charset="-122"/>
                <a:cs typeface="Times New Roman" panose="02020603050405020304" pitchFamily="18" charset="0"/>
              </a:rPr>
              <a:t>British Educational Research Association Conference. Oxford Sept. 8th</a:t>
            </a:r>
            <a:r>
              <a:rPr lang="en-MY" sz="1600" dirty="0">
                <a:effectLst/>
                <a:latin typeface="Times New Roman" panose="02020603050405020304" pitchFamily="18" charset="0"/>
                <a:ea typeface="等线" panose="02010600030101010101" pitchFamily="2" charset="-122"/>
                <a:cs typeface="Times New Roman" panose="02020603050405020304" pitchFamily="18" charset="0"/>
              </a:rPr>
              <a:t>.</a:t>
            </a:r>
          </a:p>
          <a:p>
            <a:pPr marL="342900" lvl="0" indent="-342900" algn="just">
              <a:lnSpc>
                <a:spcPct val="107000"/>
              </a:lnSpc>
              <a:spcBef>
                <a:spcPts val="0"/>
              </a:spcBef>
              <a:buFont typeface="Arial" panose="020B0604020202020204" pitchFamily="34" charset="0"/>
              <a:buChar char="•"/>
              <a:tabLst>
                <a:tab pos="457200" algn="l"/>
              </a:tabLst>
            </a:pPr>
            <a:r>
              <a:rPr lang="en-MY" sz="1600" dirty="0" err="1">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Maroco</a:t>
            </a:r>
            <a:r>
              <a:rPr lang="en-MY"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 J., Silva, D., Rodrigues, A., </a:t>
            </a:r>
            <a:r>
              <a:rPr lang="en-MY" sz="1600" dirty="0" err="1">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Guerreiro</a:t>
            </a:r>
            <a:r>
              <a:rPr lang="en-MY"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 M., Santana, I., &amp; de </a:t>
            </a:r>
            <a:r>
              <a:rPr lang="en-MY" sz="1600" dirty="0" err="1">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Mendonça</a:t>
            </a:r>
            <a:r>
              <a:rPr lang="en-MY"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 A. (2011). Data mining methods in the prediction of Dementia: A real-data comparison of the accuracy, sensitivity and specificity of linear discriminant analysis, logistic regression, neural networks, support vector machines, classification trees and random forests. </a:t>
            </a:r>
            <a:r>
              <a:rPr lang="en-MY" sz="1600" i="1" dirty="0">
                <a:effectLst/>
                <a:latin typeface="Times New Roman" panose="02020603050405020304" pitchFamily="18" charset="0"/>
                <a:ea typeface="等线" panose="02010600030101010101" pitchFamily="2" charset="-122"/>
                <a:cs typeface="Times New Roman" panose="02020603050405020304" pitchFamily="18" charset="0"/>
              </a:rPr>
              <a:t>BMC research notes</a:t>
            </a:r>
            <a:r>
              <a:rPr lang="en-MY" sz="1600" dirty="0">
                <a:effectLst/>
                <a:latin typeface="Times New Roman" panose="02020603050405020304" pitchFamily="18" charset="0"/>
                <a:ea typeface="等线" panose="02010600030101010101" pitchFamily="2" charset="-122"/>
                <a:cs typeface="Times New Roman" panose="02020603050405020304" pitchFamily="18" charset="0"/>
              </a:rPr>
              <a:t>, </a:t>
            </a:r>
            <a:r>
              <a:rPr lang="en-MY" sz="1600" i="1" dirty="0">
                <a:effectLst/>
                <a:latin typeface="Times New Roman" panose="02020603050405020304" pitchFamily="18" charset="0"/>
                <a:ea typeface="等线" panose="02010600030101010101" pitchFamily="2" charset="-122"/>
                <a:cs typeface="Times New Roman" panose="02020603050405020304" pitchFamily="18" charset="0"/>
              </a:rPr>
              <a:t>4</a:t>
            </a:r>
            <a:r>
              <a:rPr lang="en-MY" sz="1600" dirty="0">
                <a:effectLst/>
                <a:latin typeface="Times New Roman" panose="02020603050405020304" pitchFamily="18" charset="0"/>
                <a:ea typeface="等线" panose="02010600030101010101" pitchFamily="2" charset="-122"/>
                <a:cs typeface="Times New Roman" panose="02020603050405020304" pitchFamily="18" charset="0"/>
              </a:rPr>
              <a:t>(1), 1-14.</a:t>
            </a:r>
          </a:p>
          <a:p>
            <a:pPr marL="342900" lvl="0" indent="-342900" algn="just">
              <a:lnSpc>
                <a:spcPct val="107000"/>
              </a:lnSpc>
              <a:spcBef>
                <a:spcPts val="0"/>
              </a:spcBef>
              <a:buFont typeface="Arial" panose="020B0604020202020204" pitchFamily="34" charset="0"/>
              <a:buChar char="•"/>
              <a:tabLst>
                <a:tab pos="457200" algn="l"/>
              </a:tabLst>
            </a:pPr>
            <a:r>
              <a:rPr lang="en-MY"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McTighe, J., &amp; O'Connor, K. (2005). Seven practices for effective learning. </a:t>
            </a:r>
            <a:r>
              <a:rPr lang="en-MY" sz="1600" i="1"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Assessment</a:t>
            </a:r>
            <a:r>
              <a:rPr lang="en-MY"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 </a:t>
            </a:r>
            <a:r>
              <a:rPr lang="en-MY" sz="1600" i="1"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63</a:t>
            </a:r>
            <a:r>
              <a:rPr lang="en-MY"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(3).</a:t>
            </a:r>
            <a:endParaRPr lang="en-MY" sz="1600" dirty="0">
              <a:effectLst/>
              <a:latin typeface="Times New Roman" panose="02020603050405020304" pitchFamily="18" charset="0"/>
              <a:ea typeface="等线" panose="02010600030101010101" pitchFamily="2" charset="-122"/>
              <a:cs typeface="Times New Roman" panose="02020603050405020304" pitchFamily="18" charset="0"/>
            </a:endParaRPr>
          </a:p>
          <a:p>
            <a:pPr marL="342900" lvl="0" indent="-342900" algn="just">
              <a:lnSpc>
                <a:spcPct val="107000"/>
              </a:lnSpc>
              <a:spcBef>
                <a:spcPts val="0"/>
              </a:spcBef>
              <a:buFont typeface="Arial" panose="020B0604020202020204" pitchFamily="34" charset="0"/>
              <a:buChar char="•"/>
              <a:tabLst>
                <a:tab pos="457200" algn="l"/>
              </a:tabLst>
            </a:pPr>
            <a:r>
              <a:rPr lang="en-MY" sz="1600" dirty="0" err="1">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Molenda</a:t>
            </a:r>
            <a:r>
              <a:rPr lang="en-MY"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 M. (2003). In search of the elusive ADDIE model. </a:t>
            </a:r>
            <a:r>
              <a:rPr lang="en-MY" sz="1600" i="1" dirty="0">
                <a:effectLst/>
                <a:latin typeface="Times New Roman" panose="02020603050405020304" pitchFamily="18" charset="0"/>
                <a:ea typeface="等线" panose="02010600030101010101" pitchFamily="2" charset="-122"/>
                <a:cs typeface="Times New Roman" panose="02020603050405020304" pitchFamily="18" charset="0"/>
              </a:rPr>
              <a:t>Performance improvement</a:t>
            </a:r>
            <a:r>
              <a:rPr lang="en-MY" sz="1600" dirty="0">
                <a:effectLst/>
                <a:latin typeface="Times New Roman" panose="02020603050405020304" pitchFamily="18" charset="0"/>
                <a:ea typeface="等线" panose="02010600030101010101" pitchFamily="2" charset="-122"/>
                <a:cs typeface="Times New Roman" panose="02020603050405020304" pitchFamily="18" charset="0"/>
              </a:rPr>
              <a:t>, </a:t>
            </a:r>
            <a:r>
              <a:rPr lang="en-MY" sz="1600" i="1" dirty="0">
                <a:effectLst/>
                <a:latin typeface="Times New Roman" panose="02020603050405020304" pitchFamily="18" charset="0"/>
                <a:ea typeface="等线" panose="02010600030101010101" pitchFamily="2" charset="-122"/>
                <a:cs typeface="Times New Roman" panose="02020603050405020304" pitchFamily="18" charset="0"/>
              </a:rPr>
              <a:t>42</a:t>
            </a:r>
            <a:r>
              <a:rPr lang="en-MY" sz="1600" dirty="0">
                <a:effectLst/>
                <a:latin typeface="Times New Roman" panose="02020603050405020304" pitchFamily="18" charset="0"/>
                <a:ea typeface="等线" panose="02010600030101010101" pitchFamily="2" charset="-122"/>
                <a:cs typeface="Times New Roman" panose="02020603050405020304" pitchFamily="18" charset="0"/>
              </a:rPr>
              <a:t>(5), 34-37.</a:t>
            </a:r>
          </a:p>
          <a:p>
            <a:pPr marL="342900" lvl="0" indent="-342900" algn="just">
              <a:lnSpc>
                <a:spcPct val="107000"/>
              </a:lnSpc>
              <a:spcBef>
                <a:spcPts val="0"/>
              </a:spcBef>
              <a:buFont typeface="Arial" panose="020B0604020202020204" pitchFamily="34" charset="0"/>
              <a:buChar char="•"/>
              <a:tabLst>
                <a:tab pos="457200" algn="l"/>
              </a:tabLst>
            </a:pPr>
            <a:r>
              <a:rPr lang="en-MY"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Popescu, E. (2010). Adaptation provisioning with respect to learning styles in a Web‐based educational system: an experimental study. </a:t>
            </a:r>
            <a:r>
              <a:rPr lang="en-MY" sz="1600" i="1" dirty="0">
                <a:effectLst/>
                <a:latin typeface="Times New Roman" panose="02020603050405020304" pitchFamily="18" charset="0"/>
                <a:ea typeface="等线" panose="02010600030101010101" pitchFamily="2" charset="-122"/>
                <a:cs typeface="Times New Roman" panose="02020603050405020304" pitchFamily="18" charset="0"/>
              </a:rPr>
              <a:t>Journal of computer assisted learning</a:t>
            </a:r>
            <a:r>
              <a:rPr lang="en-MY" sz="1600" dirty="0">
                <a:effectLst/>
                <a:latin typeface="Times New Roman" panose="02020603050405020304" pitchFamily="18" charset="0"/>
                <a:ea typeface="等线" panose="02010600030101010101" pitchFamily="2" charset="-122"/>
                <a:cs typeface="Times New Roman" panose="02020603050405020304" pitchFamily="18" charset="0"/>
              </a:rPr>
              <a:t>, </a:t>
            </a:r>
            <a:r>
              <a:rPr lang="en-MY" sz="1600" i="1" dirty="0">
                <a:effectLst/>
                <a:latin typeface="Times New Roman" panose="02020603050405020304" pitchFamily="18" charset="0"/>
                <a:ea typeface="等线" panose="02010600030101010101" pitchFamily="2" charset="-122"/>
                <a:cs typeface="Times New Roman" panose="02020603050405020304" pitchFamily="18" charset="0"/>
              </a:rPr>
              <a:t>26</a:t>
            </a:r>
            <a:r>
              <a:rPr lang="en-MY" sz="1600" dirty="0">
                <a:effectLst/>
                <a:latin typeface="Times New Roman" panose="02020603050405020304" pitchFamily="18" charset="0"/>
                <a:ea typeface="等线" panose="02010600030101010101" pitchFamily="2" charset="-122"/>
                <a:cs typeface="Times New Roman" panose="02020603050405020304" pitchFamily="18" charset="0"/>
              </a:rPr>
              <a:t>(4), 243-257.</a:t>
            </a:r>
          </a:p>
          <a:p>
            <a:pPr marL="342900" lvl="0" indent="-342900" algn="just">
              <a:lnSpc>
                <a:spcPct val="107000"/>
              </a:lnSpc>
              <a:spcBef>
                <a:spcPts val="0"/>
              </a:spcBef>
              <a:buFont typeface="Arial" panose="020B0604020202020204" pitchFamily="34" charset="0"/>
              <a:buChar char="•"/>
              <a:tabLst>
                <a:tab pos="457200" algn="l"/>
              </a:tabLst>
            </a:pPr>
            <a:r>
              <a:rPr lang="en-MY"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Quinton, S., &amp; </a:t>
            </a:r>
            <a:r>
              <a:rPr lang="en-MY" sz="1600" dirty="0" err="1">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Smallbone</a:t>
            </a:r>
            <a:r>
              <a:rPr lang="en-MY"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 T. (2010). Feeding forward: using feedback to promote student reflection and learning–a teaching model. </a:t>
            </a:r>
            <a:r>
              <a:rPr lang="en-MY" sz="1600" i="1" dirty="0">
                <a:effectLst/>
                <a:latin typeface="Times New Roman" panose="02020603050405020304" pitchFamily="18" charset="0"/>
                <a:ea typeface="等线" panose="02010600030101010101" pitchFamily="2" charset="-122"/>
                <a:cs typeface="Times New Roman" panose="02020603050405020304" pitchFamily="18" charset="0"/>
              </a:rPr>
              <a:t>Innovations in Education and Teaching International</a:t>
            </a:r>
            <a:r>
              <a:rPr lang="en-MY" sz="1600" dirty="0">
                <a:effectLst/>
                <a:latin typeface="Times New Roman" panose="02020603050405020304" pitchFamily="18" charset="0"/>
                <a:ea typeface="等线" panose="02010600030101010101" pitchFamily="2" charset="-122"/>
                <a:cs typeface="Times New Roman" panose="02020603050405020304" pitchFamily="18" charset="0"/>
              </a:rPr>
              <a:t>, </a:t>
            </a:r>
            <a:r>
              <a:rPr lang="en-MY" sz="1600" i="1" dirty="0">
                <a:effectLst/>
                <a:latin typeface="Times New Roman" panose="02020603050405020304" pitchFamily="18" charset="0"/>
                <a:ea typeface="等线" panose="02010600030101010101" pitchFamily="2" charset="-122"/>
                <a:cs typeface="Times New Roman" panose="02020603050405020304" pitchFamily="18" charset="0"/>
              </a:rPr>
              <a:t>47</a:t>
            </a:r>
            <a:r>
              <a:rPr lang="en-MY" sz="1600" dirty="0">
                <a:effectLst/>
                <a:latin typeface="Times New Roman" panose="02020603050405020304" pitchFamily="18" charset="0"/>
                <a:ea typeface="等线" panose="02010600030101010101" pitchFamily="2" charset="-122"/>
                <a:cs typeface="Times New Roman" panose="02020603050405020304" pitchFamily="18" charset="0"/>
              </a:rPr>
              <a:t>(1), 125-135.</a:t>
            </a:r>
          </a:p>
        </p:txBody>
      </p:sp>
      <p:sp>
        <p:nvSpPr>
          <p:cNvPr id="4" name="Slide Number Placeholder 3">
            <a:extLst>
              <a:ext uri="{FF2B5EF4-FFF2-40B4-BE49-F238E27FC236}">
                <a16:creationId xmlns:a16="http://schemas.microsoft.com/office/drawing/2014/main" id="{28F7ACA9-073C-4D9A-98EB-A4763EC7CBEF}"/>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24</a:t>
            </a:fld>
            <a:endParaRPr lang="en-MY" dirty="0"/>
          </a:p>
        </p:txBody>
      </p:sp>
    </p:spTree>
    <p:extLst>
      <p:ext uri="{BB962C8B-B14F-4D97-AF65-F5344CB8AC3E}">
        <p14:creationId xmlns:p14="http://schemas.microsoft.com/office/powerpoint/2010/main" val="1776703160"/>
      </p:ext>
    </p:extLst>
  </p:cSld>
  <p:clrMapOvr>
    <a:masterClrMapping/>
  </p:clrMapOvr>
  <mc:AlternateContent xmlns:mc="http://schemas.openxmlformats.org/markup-compatibility/2006" xmlns:p14="http://schemas.microsoft.com/office/powerpoint/2010/main">
    <mc:Choice Requires="p14">
      <p:transition spd="med" p14:dur="700" advTm="2540">
        <p:fade/>
      </p:transition>
    </mc:Choice>
    <mc:Fallback xmlns="">
      <p:transition spd="med" advTm="254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E72C-4A29-465A-BD4F-0DCD62C8CA7C}"/>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REFERENCES</a:t>
            </a:r>
            <a:endParaRPr lang="en-MY"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49DA27-55AD-4D19-9A12-714278223DA9}"/>
              </a:ext>
            </a:extLst>
          </p:cNvPr>
          <p:cNvSpPr>
            <a:spLocks noGrp="1"/>
          </p:cNvSpPr>
          <p:nvPr>
            <p:ph idx="1"/>
          </p:nvPr>
        </p:nvSpPr>
        <p:spPr/>
        <p:txBody>
          <a:bodyPr>
            <a:normAutofit/>
          </a:bodyPr>
          <a:lstStyle/>
          <a:p>
            <a:pPr marL="342900" lvl="0" indent="-342900" algn="just">
              <a:lnSpc>
                <a:spcPct val="107000"/>
              </a:lnSpc>
              <a:spcBef>
                <a:spcPts val="0"/>
              </a:spcBef>
              <a:buFont typeface="Arial" panose="020B0604020202020204" pitchFamily="34" charset="0"/>
              <a:buChar char="•"/>
              <a:tabLst>
                <a:tab pos="457200" algn="l"/>
              </a:tabLst>
            </a:pPr>
            <a:r>
              <a:rPr lang="en-MY" sz="1600" dirty="0" err="1">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Ramakrisnan</a:t>
            </a:r>
            <a:r>
              <a:rPr lang="en-MY"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 P., Yahya, Y. B., </a:t>
            </a:r>
            <a:r>
              <a:rPr lang="en-MY" sz="1600" dirty="0" err="1">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Hasrol</a:t>
            </a:r>
            <a:r>
              <a:rPr lang="en-MY"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 M. N. H., &amp; Aziz, A. A. (2012). Blended learning: a suitable framework for e-learning in higher education. </a:t>
            </a:r>
            <a:r>
              <a:rPr lang="en-MY" sz="1600" i="1" dirty="0">
                <a:effectLst/>
                <a:latin typeface="Times New Roman" panose="02020603050405020304" pitchFamily="18" charset="0"/>
                <a:ea typeface="等线" panose="02010600030101010101" pitchFamily="2" charset="-122"/>
                <a:cs typeface="Times New Roman" panose="02020603050405020304" pitchFamily="18" charset="0"/>
              </a:rPr>
              <a:t>Procedia-Social and Behavioral Sciences</a:t>
            </a:r>
            <a:r>
              <a:rPr lang="en-MY" sz="1600" dirty="0">
                <a:effectLst/>
                <a:latin typeface="Times New Roman" panose="02020603050405020304" pitchFamily="18" charset="0"/>
                <a:ea typeface="等线" panose="02010600030101010101" pitchFamily="2" charset="-122"/>
                <a:cs typeface="Times New Roman" panose="02020603050405020304" pitchFamily="18" charset="0"/>
              </a:rPr>
              <a:t>, </a:t>
            </a:r>
            <a:r>
              <a:rPr lang="en-MY" sz="1600" i="1" dirty="0">
                <a:effectLst/>
                <a:latin typeface="Times New Roman" panose="02020603050405020304" pitchFamily="18" charset="0"/>
                <a:ea typeface="等线" panose="02010600030101010101" pitchFamily="2" charset="-122"/>
                <a:cs typeface="Times New Roman" panose="02020603050405020304" pitchFamily="18" charset="0"/>
              </a:rPr>
              <a:t>67</a:t>
            </a:r>
            <a:r>
              <a:rPr lang="en-MY" sz="1600" dirty="0">
                <a:effectLst/>
                <a:latin typeface="Times New Roman" panose="02020603050405020304" pitchFamily="18" charset="0"/>
                <a:ea typeface="等线" panose="02010600030101010101" pitchFamily="2" charset="-122"/>
                <a:cs typeface="Times New Roman" panose="02020603050405020304" pitchFamily="18" charset="0"/>
              </a:rPr>
              <a:t>, 513-526.</a:t>
            </a:r>
          </a:p>
          <a:p>
            <a:pPr marL="342900" lvl="0" indent="-342900" algn="just">
              <a:lnSpc>
                <a:spcPct val="107000"/>
              </a:lnSpc>
              <a:spcBef>
                <a:spcPts val="0"/>
              </a:spcBef>
              <a:buFont typeface="Arial" panose="020B0604020202020204" pitchFamily="34" charset="0"/>
              <a:buChar char="•"/>
              <a:tabLst>
                <a:tab pos="457200" algn="l"/>
              </a:tabLst>
            </a:pPr>
            <a:r>
              <a:rPr lang="en-MY"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Russell, J. D. (1994). Improving Technology Implementation in Grades 5-12 with the ASSURE Model. </a:t>
            </a:r>
            <a:r>
              <a:rPr lang="en-MY" sz="1600" i="1"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The Journal</a:t>
            </a:r>
            <a:r>
              <a:rPr lang="en-MY"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 </a:t>
            </a:r>
            <a:r>
              <a:rPr lang="en-MY" sz="1600" i="1"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21</a:t>
            </a:r>
            <a:r>
              <a:rPr lang="en-MY"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(9), 66-70.</a:t>
            </a:r>
            <a:endParaRPr lang="en-MY" sz="1600" dirty="0">
              <a:effectLst/>
              <a:latin typeface="Times New Roman" panose="02020603050405020304" pitchFamily="18" charset="0"/>
              <a:ea typeface="等线" panose="02010600030101010101" pitchFamily="2" charset="-122"/>
              <a:cs typeface="Times New Roman" panose="02020603050405020304" pitchFamily="18" charset="0"/>
            </a:endParaRPr>
          </a:p>
          <a:p>
            <a:pPr marL="342900" lvl="0" indent="-342900" algn="just">
              <a:lnSpc>
                <a:spcPct val="107000"/>
              </a:lnSpc>
              <a:spcBef>
                <a:spcPts val="0"/>
              </a:spcBef>
              <a:buFont typeface="Arial" panose="020B0604020202020204" pitchFamily="34" charset="0"/>
              <a:buChar char="•"/>
              <a:tabLst>
                <a:tab pos="457200" algn="l"/>
              </a:tabLst>
            </a:pPr>
            <a:r>
              <a:rPr lang="en-MY"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Sun, Z., </a:t>
            </a:r>
            <a:r>
              <a:rPr lang="en-MY" sz="1600" dirty="0" err="1">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Bebis</a:t>
            </a:r>
            <a:r>
              <a:rPr lang="en-MY"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 G., &amp; Miller, R. (2004). Object detection using feature subset selection. </a:t>
            </a:r>
            <a:r>
              <a:rPr lang="en-MY" sz="1600" i="1" dirty="0">
                <a:effectLst/>
                <a:latin typeface="Times New Roman" panose="02020603050405020304" pitchFamily="18" charset="0"/>
                <a:ea typeface="等线" panose="02010600030101010101" pitchFamily="2" charset="-122"/>
                <a:cs typeface="Times New Roman" panose="02020603050405020304" pitchFamily="18" charset="0"/>
              </a:rPr>
              <a:t>Pattern recognition</a:t>
            </a:r>
            <a:r>
              <a:rPr lang="en-MY" sz="1600" dirty="0">
                <a:effectLst/>
                <a:latin typeface="Times New Roman" panose="02020603050405020304" pitchFamily="18" charset="0"/>
                <a:ea typeface="等线" panose="02010600030101010101" pitchFamily="2" charset="-122"/>
                <a:cs typeface="Times New Roman" panose="02020603050405020304" pitchFamily="18" charset="0"/>
              </a:rPr>
              <a:t>, </a:t>
            </a:r>
            <a:r>
              <a:rPr lang="en-MY" sz="1600" i="1" dirty="0">
                <a:effectLst/>
                <a:latin typeface="Times New Roman" panose="02020603050405020304" pitchFamily="18" charset="0"/>
                <a:ea typeface="等线" panose="02010600030101010101" pitchFamily="2" charset="-122"/>
                <a:cs typeface="Times New Roman" panose="02020603050405020304" pitchFamily="18" charset="0"/>
              </a:rPr>
              <a:t>37</a:t>
            </a:r>
            <a:r>
              <a:rPr lang="en-MY" sz="1600" dirty="0">
                <a:effectLst/>
                <a:latin typeface="Times New Roman" panose="02020603050405020304" pitchFamily="18" charset="0"/>
                <a:ea typeface="等线" panose="02010600030101010101" pitchFamily="2" charset="-122"/>
                <a:cs typeface="Times New Roman" panose="02020603050405020304" pitchFamily="18" charset="0"/>
              </a:rPr>
              <a:t>(11), 2165-2176.</a:t>
            </a:r>
          </a:p>
          <a:p>
            <a:pPr marL="342900" lvl="0" indent="-342900" algn="just">
              <a:lnSpc>
                <a:spcPct val="107000"/>
              </a:lnSpc>
              <a:spcBef>
                <a:spcPts val="0"/>
              </a:spcBef>
              <a:buFont typeface="Arial" panose="020B0604020202020204" pitchFamily="34" charset="0"/>
              <a:buChar char="•"/>
              <a:tabLst>
                <a:tab pos="457200" algn="l"/>
              </a:tabLst>
            </a:pPr>
            <a:r>
              <a:rPr lang="en-GB"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Wong, T. T., &amp; Tsai, H. C. (2021). Multinomial naïve Bayesian classifier with generalized Dirichlet priors for high-dimensional imbalanced data. </a:t>
            </a:r>
            <a:r>
              <a:rPr lang="en-GB" sz="1600" i="1"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Knowledge-Based Systems</a:t>
            </a:r>
            <a:r>
              <a:rPr lang="en-GB"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 </a:t>
            </a:r>
            <a:r>
              <a:rPr lang="en-GB" sz="1600" i="1"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228</a:t>
            </a:r>
            <a:r>
              <a:rPr lang="en-GB"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 107288.</a:t>
            </a:r>
            <a:endParaRPr lang="en-MY" sz="1600" dirty="0">
              <a:effectLst/>
              <a:latin typeface="Times New Roman" panose="02020603050405020304" pitchFamily="18" charset="0"/>
              <a:ea typeface="等线" panose="02010600030101010101" pitchFamily="2" charset="-122"/>
              <a:cs typeface="Times New Roman" panose="02020603050405020304" pitchFamily="18" charset="0"/>
            </a:endParaRPr>
          </a:p>
          <a:p>
            <a:pPr marL="342900" lvl="0" indent="-342900" algn="just">
              <a:lnSpc>
                <a:spcPct val="107000"/>
              </a:lnSpc>
              <a:spcBef>
                <a:spcPts val="0"/>
              </a:spcBef>
              <a:buFont typeface="Arial" panose="020B0604020202020204" pitchFamily="34" charset="0"/>
              <a:buChar char="•"/>
              <a:tabLst>
                <a:tab pos="457200" algn="l"/>
              </a:tabLst>
            </a:pPr>
            <a:r>
              <a:rPr lang="en-MY" sz="1600" dirty="0" err="1">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Yavgildina</a:t>
            </a:r>
            <a:r>
              <a:rPr lang="en-MY"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 Z., &amp; </a:t>
            </a:r>
            <a:r>
              <a:rPr lang="en-MY" sz="1600" dirty="0" err="1">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Mishina</a:t>
            </a:r>
            <a:r>
              <a:rPr lang="en-MY" sz="1600" dirty="0">
                <a:solidFill>
                  <a:srgbClr val="222222"/>
                </a:solidFill>
                <a:effectLst/>
                <a:latin typeface="Times New Roman" panose="02020603050405020304" pitchFamily="18" charset="0"/>
                <a:ea typeface="等线" panose="02010600030101010101" pitchFamily="2" charset="-122"/>
                <a:cs typeface="Times New Roman" panose="02020603050405020304" pitchFamily="18" charset="0"/>
              </a:rPr>
              <a:t>, A. (2015). Principles of personalization of content of the competency-based training of students of the artistic-pedagogical specialization.</a:t>
            </a:r>
            <a:endParaRPr lang="en-MY" sz="1600" dirty="0">
              <a:effectLst/>
              <a:latin typeface="Times New Roman" panose="02020603050405020304" pitchFamily="18" charset="0"/>
              <a:ea typeface="等线" panose="02010600030101010101" pitchFamily="2" charset="-122"/>
              <a:cs typeface="Times New Roman" panose="02020603050405020304" pitchFamily="18" charset="0"/>
            </a:endParaRPr>
          </a:p>
        </p:txBody>
      </p:sp>
      <p:sp>
        <p:nvSpPr>
          <p:cNvPr id="4" name="Slide Number Placeholder 3">
            <a:extLst>
              <a:ext uri="{FF2B5EF4-FFF2-40B4-BE49-F238E27FC236}">
                <a16:creationId xmlns:a16="http://schemas.microsoft.com/office/drawing/2014/main" id="{C9F1417A-150C-4BF8-BB43-75E19E9D0DDA}"/>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25</a:t>
            </a:fld>
            <a:endParaRPr lang="en-MY"/>
          </a:p>
        </p:txBody>
      </p:sp>
    </p:spTree>
    <p:extLst>
      <p:ext uri="{BB962C8B-B14F-4D97-AF65-F5344CB8AC3E}">
        <p14:creationId xmlns:p14="http://schemas.microsoft.com/office/powerpoint/2010/main" val="602570527"/>
      </p:ext>
    </p:extLst>
  </p:cSld>
  <p:clrMapOvr>
    <a:masterClrMapping/>
  </p:clrMapOvr>
  <mc:AlternateContent xmlns:mc="http://schemas.openxmlformats.org/markup-compatibility/2006" xmlns:p14="http://schemas.microsoft.com/office/powerpoint/2010/main">
    <mc:Choice Requires="p14">
      <p:transition spd="med" p14:dur="700" advTm="2620">
        <p:fade/>
      </p:transition>
    </mc:Choice>
    <mc:Fallback xmlns="">
      <p:transition spd="med" advTm="262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chor="ctr" anchorCtr="0"/>
          <a:lstStyle/>
          <a:p>
            <a:pPr algn="ctr"/>
            <a:r>
              <a:rPr lang="en-US" dirty="0"/>
              <a:t>Thank You</a:t>
            </a:r>
          </a:p>
        </p:txBody>
      </p:sp>
      <p:sp>
        <p:nvSpPr>
          <p:cNvPr id="14" name="Text Placeholder 2"/>
          <p:cNvSpPr>
            <a:spLocks noGrp="1"/>
          </p:cNvSpPr>
          <p:nvPr>
            <p:ph type="body" idx="1"/>
          </p:nvPr>
        </p:nvSpPr>
        <p:spPr/>
        <p:txBody>
          <a:bodyPr/>
          <a:lstStyle/>
          <a:p>
            <a:r>
              <a:rPr lang="en-US" dirty="0">
                <a:latin typeface="Times New Roman" panose="02020603050405020304" pitchFamily="18" charset="0"/>
                <a:cs typeface="Times New Roman" panose="02020603050405020304" pitchFamily="18" charset="0"/>
              </a:rPr>
              <a:t>Special thanks to:</a:t>
            </a:r>
          </a:p>
          <a:p>
            <a:r>
              <a:rPr lang="en-MY" sz="2400" dirty="0">
                <a:latin typeface="Times New Roman" panose="02020603050405020304" pitchFamily="18" charset="0"/>
                <a:cs typeface="Times New Roman" panose="02020603050405020304" pitchFamily="18" charset="0"/>
              </a:rPr>
              <a:t>AP. Dr Nor </a:t>
            </a:r>
            <a:r>
              <a:rPr lang="en-MY" sz="2400" dirty="0" err="1">
                <a:latin typeface="Times New Roman" panose="02020603050405020304" pitchFamily="18" charset="0"/>
                <a:cs typeface="Times New Roman" panose="02020603050405020304" pitchFamily="18" charset="0"/>
              </a:rPr>
              <a:t>Liyana</a:t>
            </a:r>
            <a:r>
              <a:rPr lang="en-MY" sz="2400" dirty="0">
                <a:latin typeface="Times New Roman" panose="02020603050405020304" pitchFamily="18" charset="0"/>
                <a:cs typeface="Times New Roman" panose="02020603050405020304" pitchFamily="18" charset="0"/>
              </a:rPr>
              <a:t> </a:t>
            </a:r>
            <a:r>
              <a:rPr lang="en-MY" sz="2400" dirty="0" err="1">
                <a:latin typeface="Times New Roman" panose="02020603050405020304" pitchFamily="18" charset="0"/>
                <a:cs typeface="Times New Roman" panose="02020603050405020304" pitchFamily="18" charset="0"/>
              </a:rPr>
              <a:t>Mohd</a:t>
            </a:r>
            <a:r>
              <a:rPr lang="en-MY" sz="2400" dirty="0">
                <a:latin typeface="Times New Roman" panose="02020603050405020304" pitchFamily="18" charset="0"/>
                <a:cs typeface="Times New Roman" panose="02020603050405020304" pitchFamily="18" charset="0"/>
              </a:rPr>
              <a:t> </a:t>
            </a:r>
            <a:r>
              <a:rPr lang="en-MY" sz="2400" dirty="0" err="1">
                <a:latin typeface="Times New Roman" panose="02020603050405020304" pitchFamily="18" charset="0"/>
                <a:cs typeface="Times New Roman" panose="02020603050405020304" pitchFamily="18" charset="0"/>
              </a:rPr>
              <a:t>Shuib</a:t>
            </a:r>
            <a:endParaRPr lang="en-US" sz="24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AP. Ts. Dr Sri Devi </a:t>
            </a:r>
            <a:r>
              <a:rPr lang="en-US" dirty="0" err="1">
                <a:latin typeface="Times New Roman" panose="02020603050405020304" pitchFamily="18" charset="0"/>
                <a:cs typeface="Times New Roman" panose="02020603050405020304" pitchFamily="18" charset="0"/>
              </a:rPr>
              <a:t>Ravana</a:t>
            </a:r>
            <a:endParaRPr lang="en-US" dirty="0">
              <a:latin typeface="Times New Roman" panose="02020603050405020304" pitchFamily="18"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44C97FC3-977E-4134-8118-3741B85E52DC}"/>
              </a:ext>
            </a:extLst>
          </p:cNvPr>
          <p:cNvSpPr>
            <a:spLocks noGrp="1"/>
          </p:cNvSpPr>
          <p:nvPr>
            <p:ph type="sldNum" sz="quarter" idx="12"/>
          </p:nvPr>
        </p:nvSpPr>
        <p:spPr>
          <a:xfrm>
            <a:off x="10080000" y="6356350"/>
            <a:ext cx="1968898" cy="365125"/>
          </a:xfrm>
        </p:spPr>
        <p:txBody>
          <a:bodyPr/>
          <a:lstStyle/>
          <a:p>
            <a:fld id="{BD266BE7-899D-4075-917F-DBDE33B6B692}" type="slidenum">
              <a:rPr lang="en-US" smtClean="0"/>
              <a:pPr/>
              <a:t>26</a:t>
            </a:fld>
            <a:endParaRPr lang="en-US" dirty="0"/>
          </a:p>
        </p:txBody>
      </p:sp>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advTm="10458">
        <p:fade/>
      </p:transition>
    </mc:Choice>
    <mc:Fallback xmlns="">
      <p:transition spd="med" advTm="10458">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4000" dirty="0">
                <a:latin typeface="Times New Roman" panose="02020603050405020304" pitchFamily="18" charset="0"/>
                <a:cs typeface="Times New Roman" panose="02020603050405020304" pitchFamily="18" charset="0"/>
              </a:rPr>
              <a:t>INTRODUCTION</a:t>
            </a:r>
          </a:p>
        </p:txBody>
      </p:sp>
      <p:sp>
        <p:nvSpPr>
          <p:cNvPr id="4" name="Content Placeholder 3">
            <a:extLst>
              <a:ext uri="{FF2B5EF4-FFF2-40B4-BE49-F238E27FC236}">
                <a16:creationId xmlns:a16="http://schemas.microsoft.com/office/drawing/2014/main" id="{6C0D3449-E3E7-493D-AEB9-2ED68C5D9E9D}"/>
              </a:ext>
            </a:extLst>
          </p:cNvPr>
          <p:cNvSpPr>
            <a:spLocks noGrp="1"/>
          </p:cNvSpPr>
          <p:nvPr>
            <p:ph sz="half" idx="1"/>
          </p:nvPr>
        </p:nvSpPr>
        <p:spPr>
          <a:xfrm>
            <a:off x="4153430" y="2265632"/>
            <a:ext cx="7119816" cy="2426097"/>
          </a:xfrm>
        </p:spPr>
        <p:txBody>
          <a:bodyPr>
            <a:normAutofit/>
          </a:bodyPr>
          <a:lstStyle/>
          <a:p>
            <a:pPr algn="just">
              <a:lnSpc>
                <a:spcPct val="90000"/>
              </a:lnSpc>
            </a:pPr>
            <a:r>
              <a:rPr lang="en-MY" sz="2000" dirty="0">
                <a:latin typeface="Times New Roman" panose="02020603050405020304" pitchFamily="18" charset="0"/>
                <a:cs typeface="Times New Roman" panose="02020603050405020304" pitchFamily="18" charset="0"/>
              </a:rPr>
              <a:t>The meteoric surge in popularity of online learning, particularly since COVID-19 pandemic, is rapidly transforming the way students acquire knowledge and certification (Dhawan, 2020).</a:t>
            </a:r>
          </a:p>
          <a:p>
            <a:pPr algn="just">
              <a:lnSpc>
                <a:spcPct val="90000"/>
              </a:lnSpc>
            </a:pPr>
            <a:endParaRPr lang="en-MY" sz="2000" dirty="0">
              <a:latin typeface="Times New Roman" panose="02020603050405020304" pitchFamily="18" charset="0"/>
              <a:cs typeface="Times New Roman" panose="02020603050405020304" pitchFamily="18" charset="0"/>
            </a:endParaRPr>
          </a:p>
          <a:p>
            <a:pPr algn="just">
              <a:lnSpc>
                <a:spcPct val="90000"/>
              </a:lnSpc>
            </a:pPr>
            <a:r>
              <a:rPr lang="en-MY" sz="2000" dirty="0">
                <a:latin typeface="Times New Roman" panose="02020603050405020304" pitchFamily="18" charset="0"/>
                <a:cs typeface="Times New Roman" panose="02020603050405020304" pitchFamily="18" charset="0"/>
              </a:rPr>
              <a:t>Each student learns in their own unique style and at their own speed. However, their study programmes put them on track to meet the school teaching standard (Johnston, 1994).</a:t>
            </a:r>
          </a:p>
          <a:p>
            <a:pPr algn="just">
              <a:lnSpc>
                <a:spcPct val="90000"/>
              </a:lnSpc>
            </a:pPr>
            <a:endParaRPr lang="en-MY" sz="2000" dirty="0">
              <a:latin typeface="Times New Roman" panose="02020603050405020304" pitchFamily="18" charset="0"/>
              <a:cs typeface="Times New Roman" panose="02020603050405020304" pitchFamily="18" charset="0"/>
            </a:endParaRPr>
          </a:p>
        </p:txBody>
      </p:sp>
      <p:pic>
        <p:nvPicPr>
          <p:cNvPr id="20" name="Picture 19" descr="A picture containing hand, plant&#10;&#10;Description automatically generated">
            <a:extLst>
              <a:ext uri="{FF2B5EF4-FFF2-40B4-BE49-F238E27FC236}">
                <a16:creationId xmlns:a16="http://schemas.microsoft.com/office/drawing/2014/main" id="{8B3A902C-DD3C-48BE-993C-AE614B8407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602" y="2265632"/>
            <a:ext cx="4136420" cy="2326736"/>
          </a:xfrm>
          <a:prstGeom prst="rect">
            <a:avLst/>
          </a:prstGeom>
          <a:noFill/>
        </p:spPr>
      </p:pic>
      <p:sp>
        <p:nvSpPr>
          <p:cNvPr id="21" name="Content Placeholder 3">
            <a:extLst>
              <a:ext uri="{FF2B5EF4-FFF2-40B4-BE49-F238E27FC236}">
                <a16:creationId xmlns:a16="http://schemas.microsoft.com/office/drawing/2014/main" id="{95CBCCB3-3945-4BCA-809B-D33EDE0DB1A1}"/>
              </a:ext>
            </a:extLst>
          </p:cNvPr>
          <p:cNvSpPr txBox="1">
            <a:spLocks/>
          </p:cNvSpPr>
          <p:nvPr/>
        </p:nvSpPr>
        <p:spPr>
          <a:xfrm>
            <a:off x="1136469" y="5029544"/>
            <a:ext cx="10136777" cy="13621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algn="just">
              <a:lnSpc>
                <a:spcPct val="90000"/>
              </a:lnSpc>
            </a:pPr>
            <a:r>
              <a:rPr lang="en-MY" sz="2000" dirty="0">
                <a:latin typeface="Times New Roman" panose="02020603050405020304" pitchFamily="18" charset="0"/>
                <a:cs typeface="Times New Roman" panose="02020603050405020304" pitchFamily="18" charset="0"/>
              </a:rPr>
              <a:t>To improve students' online learning experiences, it is critical to establish a classification model of online instructional strategies by examining the concept of student personalization. It goes against the grain of most institutions' "one size fits all" strategy (Popescu, 2010). </a:t>
            </a:r>
          </a:p>
        </p:txBody>
      </p:sp>
      <p:sp>
        <p:nvSpPr>
          <p:cNvPr id="3" name="Slide Number Placeholder 2">
            <a:extLst>
              <a:ext uri="{FF2B5EF4-FFF2-40B4-BE49-F238E27FC236}">
                <a16:creationId xmlns:a16="http://schemas.microsoft.com/office/drawing/2014/main" id="{6E23719F-F8B2-45EA-934B-E10A43D93571}"/>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3</a:t>
            </a:fld>
            <a:endParaRPr lang="en-MY" dirty="0"/>
          </a:p>
        </p:txBody>
      </p:sp>
    </p:spTree>
    <p:custDataLst>
      <p:tags r:id="rId1"/>
    </p:custDataLst>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advTm="46371">
        <p:fade/>
      </p:transition>
    </mc:Choice>
    <mc:Fallback xmlns="">
      <p:transition spd="med" advTm="4637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80">
                                          <p:stCondLst>
                                            <p:cond delay="0"/>
                                          </p:stCondLst>
                                        </p:cTn>
                                        <p:tgtEl>
                                          <p:spTgt spid="20"/>
                                        </p:tgtEl>
                                      </p:cBhvr>
                                    </p:animEffect>
                                    <p:anim calcmode="lin" valueType="num">
                                      <p:cBhvr>
                                        <p:cTn id="8"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3" dur="26">
                                          <p:stCondLst>
                                            <p:cond delay="650"/>
                                          </p:stCondLst>
                                        </p:cTn>
                                        <p:tgtEl>
                                          <p:spTgt spid="20"/>
                                        </p:tgtEl>
                                      </p:cBhvr>
                                      <p:to x="100000" y="60000"/>
                                    </p:animScale>
                                    <p:animScale>
                                      <p:cBhvr>
                                        <p:cTn id="14" dur="166" decel="50000">
                                          <p:stCondLst>
                                            <p:cond delay="676"/>
                                          </p:stCondLst>
                                        </p:cTn>
                                        <p:tgtEl>
                                          <p:spTgt spid="20"/>
                                        </p:tgtEl>
                                      </p:cBhvr>
                                      <p:to x="100000" y="100000"/>
                                    </p:animScale>
                                    <p:animScale>
                                      <p:cBhvr>
                                        <p:cTn id="15" dur="26">
                                          <p:stCondLst>
                                            <p:cond delay="1312"/>
                                          </p:stCondLst>
                                        </p:cTn>
                                        <p:tgtEl>
                                          <p:spTgt spid="20"/>
                                        </p:tgtEl>
                                      </p:cBhvr>
                                      <p:to x="100000" y="80000"/>
                                    </p:animScale>
                                    <p:animScale>
                                      <p:cBhvr>
                                        <p:cTn id="16" dur="166" decel="50000">
                                          <p:stCondLst>
                                            <p:cond delay="1338"/>
                                          </p:stCondLst>
                                        </p:cTn>
                                        <p:tgtEl>
                                          <p:spTgt spid="20"/>
                                        </p:tgtEl>
                                      </p:cBhvr>
                                      <p:to x="100000" y="100000"/>
                                    </p:animScale>
                                    <p:animScale>
                                      <p:cBhvr>
                                        <p:cTn id="17" dur="26">
                                          <p:stCondLst>
                                            <p:cond delay="1642"/>
                                          </p:stCondLst>
                                        </p:cTn>
                                        <p:tgtEl>
                                          <p:spTgt spid="20"/>
                                        </p:tgtEl>
                                      </p:cBhvr>
                                      <p:to x="100000" y="90000"/>
                                    </p:animScale>
                                    <p:animScale>
                                      <p:cBhvr>
                                        <p:cTn id="18" dur="166" decel="50000">
                                          <p:stCondLst>
                                            <p:cond delay="1668"/>
                                          </p:stCondLst>
                                        </p:cTn>
                                        <p:tgtEl>
                                          <p:spTgt spid="20"/>
                                        </p:tgtEl>
                                      </p:cBhvr>
                                      <p:to x="100000" y="100000"/>
                                    </p:animScale>
                                    <p:animScale>
                                      <p:cBhvr>
                                        <p:cTn id="19" dur="26">
                                          <p:stCondLst>
                                            <p:cond delay="1808"/>
                                          </p:stCondLst>
                                        </p:cTn>
                                        <p:tgtEl>
                                          <p:spTgt spid="20"/>
                                        </p:tgtEl>
                                      </p:cBhvr>
                                      <p:to x="100000" y="95000"/>
                                    </p:animScale>
                                    <p:animScale>
                                      <p:cBhvr>
                                        <p:cTn id="20" dur="166" decel="50000">
                                          <p:stCondLst>
                                            <p:cond delay="1834"/>
                                          </p:stCondLst>
                                        </p:cTn>
                                        <p:tgtEl>
                                          <p:spTgt spid="2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INTRODUCTION</a:t>
            </a:r>
          </a:p>
        </p:txBody>
      </p:sp>
      <p:sp>
        <p:nvSpPr>
          <p:cNvPr id="4" name="Content Placeholder 3">
            <a:extLst>
              <a:ext uri="{FF2B5EF4-FFF2-40B4-BE49-F238E27FC236}">
                <a16:creationId xmlns:a16="http://schemas.microsoft.com/office/drawing/2014/main" id="{6C0D3449-E3E7-493D-AEB9-2ED68C5D9E9D}"/>
              </a:ext>
            </a:extLst>
          </p:cNvPr>
          <p:cNvSpPr>
            <a:spLocks noGrp="1"/>
          </p:cNvSpPr>
          <p:nvPr>
            <p:ph idx="1"/>
          </p:nvPr>
        </p:nvSpPr>
        <p:spPr>
          <a:xfrm>
            <a:off x="6066754" y="2233749"/>
            <a:ext cx="5055324" cy="3448594"/>
          </a:xfrm>
        </p:spPr>
        <p:txBody>
          <a:bodyPr numCol="1">
            <a:noAutofit/>
          </a:bodyPr>
          <a:lstStyle/>
          <a:p>
            <a:pPr algn="just"/>
            <a:r>
              <a:rPr lang="en-MY" sz="2000" dirty="0">
                <a:latin typeface="Times New Roman" panose="02020603050405020304" pitchFamily="18" charset="0"/>
                <a:cs typeface="Times New Roman" panose="02020603050405020304" pitchFamily="18" charset="0"/>
              </a:rPr>
              <a:t>Students can become more efficient and effective learners if they able to develop a personal learning plan by understanding how they learn best based their strengths, needs, and abilities (McTighe &amp; O’Connor, 2005).</a:t>
            </a:r>
          </a:p>
          <a:p>
            <a:pPr algn="just"/>
            <a:r>
              <a:rPr lang="en-MY" sz="2000" dirty="0">
                <a:latin typeface="Times New Roman" panose="02020603050405020304" pitchFamily="18" charset="0"/>
                <a:cs typeface="Times New Roman" panose="02020603050405020304" pitchFamily="18" charset="0"/>
              </a:rPr>
              <a:t>“The reason being it is important to keep the student engaged in the online learning process otherwise it is very likely that he may lose focus and consequentially decrease his performance’’ (Estrela et al., 2017).</a:t>
            </a:r>
          </a:p>
        </p:txBody>
      </p:sp>
      <p:grpSp>
        <p:nvGrpSpPr>
          <p:cNvPr id="6" name="Group 5">
            <a:extLst>
              <a:ext uri="{FF2B5EF4-FFF2-40B4-BE49-F238E27FC236}">
                <a16:creationId xmlns:a16="http://schemas.microsoft.com/office/drawing/2014/main" id="{B3FAE657-C5D8-436C-B170-385FC3FCA7C9}"/>
              </a:ext>
            </a:extLst>
          </p:cNvPr>
          <p:cNvGrpSpPr/>
          <p:nvPr/>
        </p:nvGrpSpPr>
        <p:grpSpPr>
          <a:xfrm>
            <a:off x="1215385" y="2558360"/>
            <a:ext cx="4879091" cy="2668744"/>
            <a:chOff x="-548507" y="477868"/>
            <a:chExt cx="11570449" cy="6357177"/>
          </a:xfrm>
        </p:grpSpPr>
        <p:sp>
          <p:nvSpPr>
            <p:cNvPr id="7" name="Freeform: Shape 6">
              <a:extLst>
                <a:ext uri="{FF2B5EF4-FFF2-40B4-BE49-F238E27FC236}">
                  <a16:creationId xmlns:a16="http://schemas.microsoft.com/office/drawing/2014/main" id="{0960CFD7-FC7E-4A40-A625-A4A066033336}"/>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CE108D0-EC34-46BE-9119-3A6D25454BBA}"/>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5E50A8B-0903-49BE-91FC-4B5D44958A88}"/>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3B8314F-9F16-4D79-9E6C-F3E35CE3C512}"/>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AD3A266-722B-4D50-A291-FD815B952052}"/>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5BC4DBA1-108C-4C9C-8BA9-A2EDC63C1B9E}"/>
                </a:ext>
              </a:extLst>
            </p:cNvPr>
            <p:cNvGrpSpPr/>
            <p:nvPr/>
          </p:nvGrpSpPr>
          <p:grpSpPr>
            <a:xfrm>
              <a:off x="1606" y="6382978"/>
              <a:ext cx="413937" cy="115242"/>
              <a:chOff x="5955" y="6353672"/>
              <a:chExt cx="413937" cy="115242"/>
            </a:xfrm>
          </p:grpSpPr>
          <p:sp>
            <p:nvSpPr>
              <p:cNvPr id="18" name="Rectangle: Rounded Corners 17">
                <a:extLst>
                  <a:ext uri="{FF2B5EF4-FFF2-40B4-BE49-F238E27FC236}">
                    <a16:creationId xmlns:a16="http://schemas.microsoft.com/office/drawing/2014/main" id="{5F03E293-0C69-4AEF-A80C-6C350BEF9EC9}"/>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5DACBFB7-2249-4B91-8FEE-745E8E9BA57C}"/>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63FA7756-165A-4A46-BF87-39D613C769E9}"/>
                </a:ext>
              </a:extLst>
            </p:cNvPr>
            <p:cNvGrpSpPr/>
            <p:nvPr/>
          </p:nvGrpSpPr>
          <p:grpSpPr>
            <a:xfrm>
              <a:off x="9855291" y="6381600"/>
              <a:ext cx="885989" cy="115242"/>
              <a:chOff x="5955" y="6353672"/>
              <a:chExt cx="413937" cy="115242"/>
            </a:xfrm>
          </p:grpSpPr>
          <p:sp>
            <p:nvSpPr>
              <p:cNvPr id="16" name="Rectangle: Rounded Corners 15">
                <a:extLst>
                  <a:ext uri="{FF2B5EF4-FFF2-40B4-BE49-F238E27FC236}">
                    <a16:creationId xmlns:a16="http://schemas.microsoft.com/office/drawing/2014/main" id="{5183DACC-29E9-4F2C-87E0-D3AD8610AE61}"/>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7404CC58-6488-4D15-BA65-FDB5054E62DF}"/>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Freeform: Shape 14">
              <a:extLst>
                <a:ext uri="{FF2B5EF4-FFF2-40B4-BE49-F238E27FC236}">
                  <a16:creationId xmlns:a16="http://schemas.microsoft.com/office/drawing/2014/main" id="{AA4C57C6-3B63-443B-88B9-937990895DCE}"/>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3" name="Slide Number Placeholder 2">
            <a:extLst>
              <a:ext uri="{FF2B5EF4-FFF2-40B4-BE49-F238E27FC236}">
                <a16:creationId xmlns:a16="http://schemas.microsoft.com/office/drawing/2014/main" id="{B8BB7238-3D17-48DD-8BFE-6DFDF2B49173}"/>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4</a:t>
            </a:fld>
            <a:endParaRPr lang="en-MY" dirty="0"/>
          </a:p>
        </p:txBody>
      </p:sp>
    </p:spTree>
    <p:custDataLst>
      <p:tags r:id="rId1"/>
    </p:custDataLst>
    <p:extLst>
      <p:ext uri="{BB962C8B-B14F-4D97-AF65-F5344CB8AC3E}">
        <p14:creationId xmlns:p14="http://schemas.microsoft.com/office/powerpoint/2010/main" val="335540667"/>
      </p:ext>
    </p:extLst>
  </p:cSld>
  <p:clrMapOvr>
    <a:masterClrMapping/>
  </p:clrMapOvr>
  <mc:AlternateContent xmlns:mc="http://schemas.openxmlformats.org/markup-compatibility/2006" xmlns:p14="http://schemas.microsoft.com/office/powerpoint/2010/main">
    <mc:Choice Requires="p14">
      <p:transition spd="med" p14:dur="700" advTm="30513">
        <p:fade/>
      </p:transition>
    </mc:Choice>
    <mc:Fallback xmlns="">
      <p:transition spd="med" advTm="3051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latin typeface="Times New Roman" panose="02020603050405020304" pitchFamily="18" charset="0"/>
                <a:cs typeface="Times New Roman" panose="02020603050405020304" pitchFamily="18" charset="0"/>
              </a:rPr>
              <a:t>INTRODUCTION</a:t>
            </a:r>
          </a:p>
        </p:txBody>
      </p:sp>
      <p:graphicFrame>
        <p:nvGraphicFramePr>
          <p:cNvPr id="9" name="Content Placeholder 8">
            <a:extLst>
              <a:ext uri="{FF2B5EF4-FFF2-40B4-BE49-F238E27FC236}">
                <a16:creationId xmlns:a16="http://schemas.microsoft.com/office/drawing/2014/main" id="{93563CD5-19F2-443B-89D1-06D0FDB8BA18}"/>
              </a:ext>
            </a:extLst>
          </p:cNvPr>
          <p:cNvGraphicFramePr>
            <a:graphicFrameLocks noGrp="1"/>
          </p:cNvGraphicFramePr>
          <p:nvPr>
            <p:ph idx="1"/>
            <p:extLst>
              <p:ext uri="{D42A27DB-BD31-4B8C-83A1-F6EECF244321}">
                <p14:modId xmlns:p14="http://schemas.microsoft.com/office/powerpoint/2010/main" val="688487868"/>
              </p:ext>
            </p:extLst>
          </p:nvPr>
        </p:nvGraphicFramePr>
        <p:xfrm>
          <a:off x="1279525" y="2433263"/>
          <a:ext cx="9629775" cy="3743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extBox 19">
            <a:extLst>
              <a:ext uri="{FF2B5EF4-FFF2-40B4-BE49-F238E27FC236}">
                <a16:creationId xmlns:a16="http://schemas.microsoft.com/office/drawing/2014/main" id="{92279FB7-2979-42E0-89B0-C93BD9E1186D}"/>
              </a:ext>
            </a:extLst>
          </p:cNvPr>
          <p:cNvSpPr txBox="1"/>
          <p:nvPr/>
        </p:nvSpPr>
        <p:spPr>
          <a:xfrm>
            <a:off x="1279524" y="2063931"/>
            <a:ext cx="9628631" cy="369332"/>
          </a:xfrm>
          <a:prstGeom prst="rect">
            <a:avLst/>
          </a:prstGeom>
          <a:no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Online Instructional Strategies</a:t>
            </a:r>
          </a:p>
        </p:txBody>
      </p:sp>
      <p:sp>
        <p:nvSpPr>
          <p:cNvPr id="3" name="Slide Number Placeholder 2">
            <a:extLst>
              <a:ext uri="{FF2B5EF4-FFF2-40B4-BE49-F238E27FC236}">
                <a16:creationId xmlns:a16="http://schemas.microsoft.com/office/drawing/2014/main" id="{179EF9D1-44E5-483B-AD04-1DC8D082426B}"/>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5</a:t>
            </a:fld>
            <a:endParaRPr lang="en-MY"/>
          </a:p>
        </p:txBody>
      </p:sp>
    </p:spTree>
    <p:extLst>
      <p:ext uri="{BB962C8B-B14F-4D97-AF65-F5344CB8AC3E}">
        <p14:creationId xmlns:p14="http://schemas.microsoft.com/office/powerpoint/2010/main" val="1666829587"/>
      </p:ext>
    </p:extLst>
  </p:cSld>
  <p:clrMapOvr>
    <a:masterClrMapping/>
  </p:clrMapOvr>
  <mc:AlternateContent xmlns:mc="http://schemas.openxmlformats.org/markup-compatibility/2006" xmlns:p14="http://schemas.microsoft.com/office/powerpoint/2010/main">
    <mc:Choice Requires="p14">
      <p:transition spd="med" p14:dur="700" advTm="22766">
        <p:fade/>
      </p:transition>
    </mc:Choice>
    <mc:Fallback xmlns="">
      <p:transition spd="med" advTm="22766">
        <p:fade/>
      </p:transition>
    </mc:Fallback>
  </mc:AlternateContent>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E72C-4A29-465A-BD4F-0DCD62C8CA7C}"/>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ISSUE &amp; CHALLENGES</a:t>
            </a:r>
            <a:endParaRPr lang="en-MY"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49DA27-55AD-4D19-9A12-714278223DA9}"/>
              </a:ext>
            </a:extLst>
          </p:cNvPr>
          <p:cNvSpPr>
            <a:spLocks noGrp="1"/>
          </p:cNvSpPr>
          <p:nvPr>
            <p:ph idx="1"/>
          </p:nvPr>
        </p:nvSpPr>
        <p:spPr/>
        <p:txBody>
          <a:bodyPr/>
          <a:lstStyle/>
          <a:p>
            <a:pPr algn="just"/>
            <a:r>
              <a:rPr lang="en-MY" dirty="0">
                <a:latin typeface="Times New Roman" panose="02020603050405020304" pitchFamily="18" charset="0"/>
                <a:cs typeface="Times New Roman" panose="02020603050405020304" pitchFamily="18" charset="0"/>
              </a:rPr>
              <a:t>Finding online instructional strategies from a diverse pool that is suitable for learner (Ramakrisnan et al., 2012).</a:t>
            </a:r>
          </a:p>
          <a:p>
            <a:pPr algn="just"/>
            <a:endParaRPr lang="en-MY" dirty="0">
              <a:latin typeface="Times New Roman" panose="02020603050405020304" pitchFamily="18" charset="0"/>
              <a:cs typeface="Times New Roman" panose="02020603050405020304" pitchFamily="18" charset="0"/>
            </a:endParaRPr>
          </a:p>
          <a:p>
            <a:pPr algn="just"/>
            <a:r>
              <a:rPr lang="en-MY" dirty="0">
                <a:latin typeface="Times New Roman" panose="02020603050405020304" pitchFamily="18" charset="0"/>
                <a:cs typeface="Times New Roman" panose="02020603050405020304" pitchFamily="18" charset="0"/>
              </a:rPr>
              <a:t>Insufficient literature on considering students’ feedback in previous research (Quinton &amp; Smallbone, 2010).</a:t>
            </a:r>
          </a:p>
          <a:p>
            <a:pPr algn="just"/>
            <a:endParaRPr lang="en-MY" dirty="0">
              <a:latin typeface="Times New Roman" panose="02020603050405020304" pitchFamily="18" charset="0"/>
              <a:cs typeface="Times New Roman" panose="02020603050405020304" pitchFamily="18" charset="0"/>
            </a:endParaRPr>
          </a:p>
          <a:p>
            <a:pPr algn="just"/>
            <a:r>
              <a:rPr lang="en-MY" dirty="0">
                <a:latin typeface="Times New Roman" panose="02020603050405020304" pitchFamily="18" charset="0"/>
                <a:cs typeface="Times New Roman" panose="02020603050405020304" pitchFamily="18" charset="0"/>
              </a:rPr>
              <a:t>Increasing needs to explore the concept of personalization of students to improve the quality and effectiveness of learning and education system (Yavgildina &amp; Mishina, 2015).</a:t>
            </a:r>
          </a:p>
        </p:txBody>
      </p:sp>
      <p:sp>
        <p:nvSpPr>
          <p:cNvPr id="4" name="Slide Number Placeholder 3">
            <a:extLst>
              <a:ext uri="{FF2B5EF4-FFF2-40B4-BE49-F238E27FC236}">
                <a16:creationId xmlns:a16="http://schemas.microsoft.com/office/drawing/2014/main" id="{A7C2BDAF-6F5D-4A63-A386-45FC6CACD314}"/>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6</a:t>
            </a:fld>
            <a:endParaRPr lang="en-MY"/>
          </a:p>
        </p:txBody>
      </p:sp>
    </p:spTree>
    <p:extLst>
      <p:ext uri="{BB962C8B-B14F-4D97-AF65-F5344CB8AC3E}">
        <p14:creationId xmlns:p14="http://schemas.microsoft.com/office/powerpoint/2010/main" val="1529045512"/>
      </p:ext>
    </p:extLst>
  </p:cSld>
  <p:clrMapOvr>
    <a:masterClrMapping/>
  </p:clrMapOvr>
  <mc:AlternateContent xmlns:mc="http://schemas.openxmlformats.org/markup-compatibility/2006" xmlns:p14="http://schemas.microsoft.com/office/powerpoint/2010/main">
    <mc:Choice Requires="p14">
      <p:transition spd="med" p14:dur="700" advTm="31431">
        <p:fade/>
      </p:transition>
    </mc:Choice>
    <mc:Fallback xmlns="">
      <p:transition spd="med" advTm="31431">
        <p:fade/>
      </p:transition>
    </mc:Fallback>
  </mc:AlternateContent>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E72C-4A29-465A-BD4F-0DCD62C8CA7C}"/>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PROBLEM STATEMENT</a:t>
            </a:r>
            <a:endParaRPr lang="en-MY"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49DA27-55AD-4D19-9A12-714278223DA9}"/>
              </a:ext>
            </a:extLst>
          </p:cNvPr>
          <p:cNvSpPr>
            <a:spLocks noGrp="1"/>
          </p:cNvSpPr>
          <p:nvPr>
            <p:ph idx="1"/>
          </p:nvPr>
        </p:nvSpPr>
        <p:spPr/>
        <p:txBody>
          <a:bodyPr/>
          <a:lstStyle/>
          <a:p>
            <a:pPr algn="just"/>
            <a:r>
              <a:rPr lang="en-MY" dirty="0">
                <a:latin typeface="Times New Roman" panose="02020603050405020304" pitchFamily="18" charset="0"/>
                <a:cs typeface="Times New Roman" panose="02020603050405020304" pitchFamily="18" charset="0"/>
              </a:rPr>
              <a:t>No classification model for instructional strategies based on personalization (Akdeniz, 2016).</a:t>
            </a:r>
          </a:p>
          <a:p>
            <a:pPr algn="just"/>
            <a:endParaRPr lang="en-MY" dirty="0">
              <a:latin typeface="Times New Roman" panose="02020603050405020304" pitchFamily="18" charset="0"/>
              <a:cs typeface="Times New Roman" panose="02020603050405020304" pitchFamily="18" charset="0"/>
            </a:endParaRPr>
          </a:p>
          <a:p>
            <a:pPr algn="just"/>
            <a:r>
              <a:rPr lang="en-MY" dirty="0">
                <a:latin typeface="Times New Roman" panose="02020603050405020304" pitchFamily="18" charset="0"/>
                <a:cs typeface="Times New Roman" panose="02020603050405020304" pitchFamily="18" charset="0"/>
              </a:rPr>
              <a:t>Instruction strategies are designed to meet measured criteria rather than based on personalization (Drljača et al., 2017).</a:t>
            </a:r>
          </a:p>
          <a:p>
            <a:pPr algn="just"/>
            <a:endParaRPr lang="en-MY" dirty="0">
              <a:latin typeface="Times New Roman" panose="02020603050405020304" pitchFamily="18" charset="0"/>
              <a:cs typeface="Times New Roman" panose="02020603050405020304" pitchFamily="18" charset="0"/>
            </a:endParaRPr>
          </a:p>
          <a:p>
            <a:pPr algn="just"/>
            <a:r>
              <a:rPr lang="en-MY" dirty="0">
                <a:latin typeface="Times New Roman" panose="02020603050405020304" pitchFamily="18" charset="0"/>
                <a:cs typeface="Times New Roman" panose="02020603050405020304" pitchFamily="18" charset="0"/>
              </a:rPr>
              <a:t>Developing differentiated instructional strategies can be hard (Gregory &amp; Chapman, 2012), educators do not have a scientific way but only rely on own or shared experiences and examples.</a:t>
            </a:r>
          </a:p>
          <a:p>
            <a:pPr algn="just"/>
            <a:endParaRPr lang="en-MY" dirty="0">
              <a:latin typeface="Times New Roman" panose="02020603050405020304" pitchFamily="18" charset="0"/>
              <a:cs typeface="Times New Roman" panose="02020603050405020304" pitchFamily="18" charset="0"/>
            </a:endParaRPr>
          </a:p>
          <a:p>
            <a:pPr algn="just"/>
            <a:endParaRPr lang="en-MY"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10F18349-D58C-4C79-8C7C-2FD831377F44}"/>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7</a:t>
            </a:fld>
            <a:endParaRPr lang="en-MY"/>
          </a:p>
        </p:txBody>
      </p:sp>
    </p:spTree>
    <p:extLst>
      <p:ext uri="{BB962C8B-B14F-4D97-AF65-F5344CB8AC3E}">
        <p14:creationId xmlns:p14="http://schemas.microsoft.com/office/powerpoint/2010/main" val="729364665"/>
      </p:ext>
    </p:extLst>
  </p:cSld>
  <p:clrMapOvr>
    <a:masterClrMapping/>
  </p:clrMapOvr>
  <mc:AlternateContent xmlns:mc="http://schemas.openxmlformats.org/markup-compatibility/2006" xmlns:p14="http://schemas.microsoft.com/office/powerpoint/2010/main">
    <mc:Choice Requires="p14">
      <p:transition spd="med" p14:dur="700" advTm="41768">
        <p:fade/>
      </p:transition>
    </mc:Choice>
    <mc:Fallback xmlns="">
      <p:transition spd="med" advTm="41768">
        <p:fade/>
      </p:transition>
    </mc:Fallback>
  </mc:AlternateContent>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C57830D-99CA-46B0-9721-D641D9D944F6}"/>
              </a:ext>
            </a:extLst>
          </p:cNvPr>
          <p:cNvSpPr/>
          <p:nvPr/>
        </p:nvSpPr>
        <p:spPr>
          <a:xfrm>
            <a:off x="969954" y="4923270"/>
            <a:ext cx="4321960" cy="97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36238C93-B54A-492A-A71F-37F77C4088AD}"/>
              </a:ext>
            </a:extLst>
          </p:cNvPr>
          <p:cNvSpPr txBox="1"/>
          <p:nvPr/>
        </p:nvSpPr>
        <p:spPr>
          <a:xfrm>
            <a:off x="985037" y="4910098"/>
            <a:ext cx="4311085" cy="1015663"/>
          </a:xfrm>
          <a:prstGeom prst="rect">
            <a:avLst/>
          </a:prstGeom>
          <a:noFill/>
          <a:ln>
            <a:noFill/>
          </a:ln>
        </p:spPr>
        <p:txBody>
          <a:bodyPr wrap="square" rtlCol="0">
            <a:spAutoFit/>
          </a:bodyPr>
          <a:lstStyle/>
          <a:p>
            <a:pPr algn="ctr"/>
            <a:r>
              <a:rPr lang="en-US" altLang="ko-KR" sz="2000" dirty="0">
                <a:solidFill>
                  <a:srgbClr val="3C4743"/>
                </a:solidFill>
                <a:latin typeface="Times New Roman" panose="02020603050405020304" pitchFamily="18" charset="0"/>
                <a:cs typeface="Times New Roman" panose="02020603050405020304" pitchFamily="18" charset="0"/>
              </a:rPr>
              <a:t>To evaluate the model performance of online instructional strategies based on personalization</a:t>
            </a:r>
          </a:p>
        </p:txBody>
      </p:sp>
      <p:sp>
        <p:nvSpPr>
          <p:cNvPr id="7" name="Rectangle 6">
            <a:extLst>
              <a:ext uri="{FF2B5EF4-FFF2-40B4-BE49-F238E27FC236}">
                <a16:creationId xmlns:a16="http://schemas.microsoft.com/office/drawing/2014/main" id="{FCB1F71C-DFDF-4771-AB17-CEFAAF079BA6}"/>
              </a:ext>
            </a:extLst>
          </p:cNvPr>
          <p:cNvSpPr/>
          <p:nvPr/>
        </p:nvSpPr>
        <p:spPr>
          <a:xfrm>
            <a:off x="7002080" y="4923270"/>
            <a:ext cx="4321960" cy="97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39A58424-9B27-4C76-AB02-410A22FB98EA}"/>
              </a:ext>
            </a:extLst>
          </p:cNvPr>
          <p:cNvSpPr txBox="1"/>
          <p:nvPr/>
        </p:nvSpPr>
        <p:spPr>
          <a:xfrm>
            <a:off x="7000382" y="4917965"/>
            <a:ext cx="4311085" cy="972000"/>
          </a:xfrm>
          <a:prstGeom prst="rect">
            <a:avLst/>
          </a:prstGeom>
          <a:noFill/>
        </p:spPr>
        <p:txBody>
          <a:bodyPr wrap="square" rtlCol="0" anchor="ctr" anchorCtr="0">
            <a:noAutofit/>
          </a:bodyPr>
          <a:lstStyle/>
          <a:p>
            <a:pPr algn="ctr"/>
            <a:r>
              <a:rPr lang="en-US" altLang="ko-KR" sz="2000" dirty="0">
                <a:solidFill>
                  <a:srgbClr val="3C4743"/>
                </a:solidFill>
                <a:latin typeface="Times New Roman" panose="02020603050405020304" pitchFamily="18" charset="0"/>
                <a:cs typeface="Times New Roman" panose="02020603050405020304" pitchFamily="18" charset="0"/>
              </a:rPr>
              <a:t>What is the performance of the classification model that is developed?</a:t>
            </a:r>
          </a:p>
        </p:txBody>
      </p:sp>
      <p:sp>
        <p:nvSpPr>
          <p:cNvPr id="11" name="Rectangle 10">
            <a:extLst>
              <a:ext uri="{FF2B5EF4-FFF2-40B4-BE49-F238E27FC236}">
                <a16:creationId xmlns:a16="http://schemas.microsoft.com/office/drawing/2014/main" id="{73384406-8F38-4758-8323-C95C28ED0817}"/>
              </a:ext>
            </a:extLst>
          </p:cNvPr>
          <p:cNvSpPr/>
          <p:nvPr/>
        </p:nvSpPr>
        <p:spPr>
          <a:xfrm>
            <a:off x="7002080" y="3773427"/>
            <a:ext cx="4313597" cy="97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9FB64BB-4BFC-47C8-8C33-5A69EE003871}"/>
              </a:ext>
            </a:extLst>
          </p:cNvPr>
          <p:cNvSpPr txBox="1"/>
          <p:nvPr/>
        </p:nvSpPr>
        <p:spPr>
          <a:xfrm>
            <a:off x="7000383" y="3739017"/>
            <a:ext cx="4311085" cy="1015663"/>
          </a:xfrm>
          <a:prstGeom prst="rect">
            <a:avLst/>
          </a:prstGeom>
          <a:noFill/>
        </p:spPr>
        <p:txBody>
          <a:bodyPr wrap="square" rtlCol="0">
            <a:spAutoFit/>
          </a:bodyPr>
          <a:lstStyle/>
          <a:p>
            <a:pPr algn="ctr"/>
            <a:r>
              <a:rPr lang="en-US" altLang="ko-KR" sz="2000" dirty="0">
                <a:solidFill>
                  <a:srgbClr val="3C4743"/>
                </a:solidFill>
                <a:latin typeface="Times New Roman" panose="02020603050405020304" pitchFamily="18" charset="0"/>
                <a:cs typeface="Times New Roman" panose="02020603050405020304" pitchFamily="18" charset="0"/>
              </a:rPr>
              <a:t>How should the classification model of online instruction strategies based on personalization be developed?</a:t>
            </a:r>
          </a:p>
        </p:txBody>
      </p:sp>
      <p:sp>
        <p:nvSpPr>
          <p:cNvPr id="2" name="Title 1">
            <a:extLst>
              <a:ext uri="{FF2B5EF4-FFF2-40B4-BE49-F238E27FC236}">
                <a16:creationId xmlns:a16="http://schemas.microsoft.com/office/drawing/2014/main" id="{09E6E72C-4A29-465A-BD4F-0DCD62C8CA7C}"/>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RESEARCH OBJECTIVES &amp; </a:t>
            </a:r>
            <a:br>
              <a:rPr lang="en-GB" sz="4000" dirty="0">
                <a:latin typeface="Times New Roman" panose="02020603050405020304" pitchFamily="18" charset="0"/>
                <a:cs typeface="Times New Roman" panose="02020603050405020304" pitchFamily="18" charset="0"/>
              </a:rPr>
            </a:br>
            <a:r>
              <a:rPr lang="en-GB" sz="4000" dirty="0">
                <a:latin typeface="Times New Roman" panose="02020603050405020304" pitchFamily="18" charset="0"/>
                <a:cs typeface="Times New Roman" panose="02020603050405020304" pitchFamily="18" charset="0"/>
              </a:rPr>
              <a:t>RESEARCH QUESTIONS</a:t>
            </a:r>
            <a:endParaRPr lang="en-MY" sz="4000" dirty="0">
              <a:latin typeface="Times New Roman" panose="02020603050405020304" pitchFamily="18" charset="0"/>
              <a:cs typeface="Times New Roman" panose="02020603050405020304" pitchFamily="18" charset="0"/>
            </a:endParaRPr>
          </a:p>
        </p:txBody>
      </p:sp>
      <p:grpSp>
        <p:nvGrpSpPr>
          <p:cNvPr id="8" name="Group 7">
            <a:extLst>
              <a:ext uri="{FF2B5EF4-FFF2-40B4-BE49-F238E27FC236}">
                <a16:creationId xmlns:a16="http://schemas.microsoft.com/office/drawing/2014/main" id="{2490FBDD-A21D-42DE-B94B-57E831A4CA2C}"/>
              </a:ext>
            </a:extLst>
          </p:cNvPr>
          <p:cNvGrpSpPr/>
          <p:nvPr/>
        </p:nvGrpSpPr>
        <p:grpSpPr>
          <a:xfrm>
            <a:off x="5662252" y="4923270"/>
            <a:ext cx="972000" cy="972000"/>
            <a:chOff x="903622" y="5031013"/>
            <a:chExt cx="972000" cy="972000"/>
          </a:xfrm>
          <a:solidFill>
            <a:schemeClr val="bg1">
              <a:lumMod val="75000"/>
            </a:schemeClr>
          </a:solidFill>
        </p:grpSpPr>
        <p:sp>
          <p:nvSpPr>
            <p:cNvPr id="9" name="Rectangle 8">
              <a:extLst>
                <a:ext uri="{FF2B5EF4-FFF2-40B4-BE49-F238E27FC236}">
                  <a16:creationId xmlns:a16="http://schemas.microsoft.com/office/drawing/2014/main" id="{FB643AA0-1FAC-479C-A18D-1FB80CAD294A}"/>
                </a:ext>
              </a:extLst>
            </p:cNvPr>
            <p:cNvSpPr/>
            <p:nvPr/>
          </p:nvSpPr>
          <p:spPr>
            <a:xfrm>
              <a:off x="903622" y="5031013"/>
              <a:ext cx="972000" cy="97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C7A1353B-08C3-4268-A04B-CED97711BED7}"/>
                </a:ext>
              </a:extLst>
            </p:cNvPr>
            <p:cNvSpPr/>
            <p:nvPr/>
          </p:nvSpPr>
          <p:spPr>
            <a:xfrm>
              <a:off x="1065359" y="5255405"/>
              <a:ext cx="638175" cy="523220"/>
            </a:xfrm>
            <a:prstGeom prst="rect">
              <a:avLst/>
            </a:prstGeom>
            <a:grpFill/>
          </p:spPr>
          <p:txBody>
            <a:bodyPr wrap="square" anchor="ctr">
              <a:spAutoFit/>
            </a:bodyPr>
            <a:lstStyle/>
            <a:p>
              <a:pPr algn="ctr"/>
              <a:r>
                <a:rPr lang="en-US" altLang="ko-KR" sz="2800" b="1" dirty="0">
                  <a:solidFill>
                    <a:srgbClr val="3C4743"/>
                  </a:solidFill>
                  <a:latin typeface="Times New Roman" panose="02020603050405020304" pitchFamily="18" charset="0"/>
                  <a:cs typeface="Times New Roman" panose="02020603050405020304" pitchFamily="18" charset="0"/>
                </a:rPr>
                <a:t>02</a:t>
              </a:r>
              <a:endParaRPr lang="ko-KR" altLang="en-US" sz="2800" dirty="0">
                <a:solidFill>
                  <a:srgbClr val="3C4743"/>
                </a:solidFill>
                <a:latin typeface="Times New Roman" panose="02020603050405020304" pitchFamily="18" charset="0"/>
                <a:cs typeface="Times New Roman" panose="02020603050405020304" pitchFamily="18" charset="0"/>
              </a:endParaRPr>
            </a:p>
          </p:txBody>
        </p:sp>
      </p:grpSp>
      <p:grpSp>
        <p:nvGrpSpPr>
          <p:cNvPr id="12" name="Group 11">
            <a:extLst>
              <a:ext uri="{FF2B5EF4-FFF2-40B4-BE49-F238E27FC236}">
                <a16:creationId xmlns:a16="http://schemas.microsoft.com/office/drawing/2014/main" id="{9D3F8E28-C514-4C88-B90F-DFEA869C4E1E}"/>
              </a:ext>
            </a:extLst>
          </p:cNvPr>
          <p:cNvGrpSpPr/>
          <p:nvPr/>
        </p:nvGrpSpPr>
        <p:grpSpPr>
          <a:xfrm>
            <a:off x="5660997" y="3763501"/>
            <a:ext cx="972000" cy="972000"/>
            <a:chOff x="1875971" y="3952117"/>
            <a:chExt cx="972000" cy="972000"/>
          </a:xfrm>
          <a:solidFill>
            <a:schemeClr val="bg1">
              <a:lumMod val="75000"/>
            </a:schemeClr>
          </a:solidFill>
        </p:grpSpPr>
        <p:sp>
          <p:nvSpPr>
            <p:cNvPr id="13" name="Rectangle 12">
              <a:extLst>
                <a:ext uri="{FF2B5EF4-FFF2-40B4-BE49-F238E27FC236}">
                  <a16:creationId xmlns:a16="http://schemas.microsoft.com/office/drawing/2014/main" id="{49B1C154-CDF9-4086-A327-D04334C9D789}"/>
                </a:ext>
              </a:extLst>
            </p:cNvPr>
            <p:cNvSpPr/>
            <p:nvPr/>
          </p:nvSpPr>
          <p:spPr>
            <a:xfrm>
              <a:off x="1875971" y="3952117"/>
              <a:ext cx="972000" cy="97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EF3FE5F4-136A-4E94-8331-9E59770A27A0}"/>
                </a:ext>
              </a:extLst>
            </p:cNvPr>
            <p:cNvSpPr/>
            <p:nvPr/>
          </p:nvSpPr>
          <p:spPr>
            <a:xfrm>
              <a:off x="2037708" y="4176509"/>
              <a:ext cx="638175" cy="523220"/>
            </a:xfrm>
            <a:prstGeom prst="rect">
              <a:avLst/>
            </a:prstGeom>
            <a:grpFill/>
          </p:spPr>
          <p:txBody>
            <a:bodyPr wrap="square" anchor="ctr">
              <a:spAutoFit/>
            </a:bodyPr>
            <a:lstStyle/>
            <a:p>
              <a:pPr algn="ctr"/>
              <a:r>
                <a:rPr lang="en-US" altLang="ko-KR" sz="2800" b="1" dirty="0">
                  <a:solidFill>
                    <a:srgbClr val="3C4743"/>
                  </a:solidFill>
                  <a:latin typeface="Times New Roman" panose="02020603050405020304" pitchFamily="18" charset="0"/>
                  <a:cs typeface="Times New Roman" panose="02020603050405020304" pitchFamily="18" charset="0"/>
                </a:rPr>
                <a:t>01</a:t>
              </a:r>
              <a:endParaRPr lang="ko-KR" altLang="en-US" sz="2800" dirty="0">
                <a:solidFill>
                  <a:srgbClr val="3C4743"/>
                </a:solidFill>
                <a:latin typeface="Times New Roman" panose="02020603050405020304" pitchFamily="18"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0800E1A-3E5C-45EB-88D4-B307A47C0964}"/>
              </a:ext>
            </a:extLst>
          </p:cNvPr>
          <p:cNvSpPr/>
          <p:nvPr/>
        </p:nvSpPr>
        <p:spPr>
          <a:xfrm>
            <a:off x="7004590" y="2603732"/>
            <a:ext cx="4319450" cy="972000"/>
          </a:xfrm>
          <a:prstGeom prst="rect">
            <a:avLst/>
          </a:prstGeom>
          <a:solidFill>
            <a:srgbClr val="434F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F8B079B5-71AC-4D38-A231-D426B9692EDA}"/>
              </a:ext>
            </a:extLst>
          </p:cNvPr>
          <p:cNvSpPr/>
          <p:nvPr/>
        </p:nvSpPr>
        <p:spPr>
          <a:xfrm>
            <a:off x="972464" y="2603732"/>
            <a:ext cx="4319450" cy="972000"/>
          </a:xfrm>
          <a:prstGeom prst="rect">
            <a:avLst/>
          </a:prstGeom>
          <a:solidFill>
            <a:srgbClr val="434F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62FF6292-3A19-46CC-89AB-038DDC4D7C85}"/>
              </a:ext>
            </a:extLst>
          </p:cNvPr>
          <p:cNvSpPr/>
          <p:nvPr/>
        </p:nvSpPr>
        <p:spPr>
          <a:xfrm>
            <a:off x="978317" y="3768825"/>
            <a:ext cx="4313597" cy="972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1FA47758-5B6D-4CCA-A867-371CD269E0E5}"/>
              </a:ext>
            </a:extLst>
          </p:cNvPr>
          <p:cNvCxnSpPr>
            <a:cxnSpLocks/>
            <a:stCxn id="16" idx="3"/>
            <a:endCxn id="32" idx="1"/>
          </p:cNvCxnSpPr>
          <p:nvPr/>
        </p:nvCxnSpPr>
        <p:spPr>
          <a:xfrm>
            <a:off x="5291914" y="3089732"/>
            <a:ext cx="369083" cy="0"/>
          </a:xfrm>
          <a:prstGeom prst="line">
            <a:avLst/>
          </a:prstGeom>
          <a:ln w="57150">
            <a:solidFill>
              <a:srgbClr val="434F4C"/>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01121A-8E9B-448C-BCDD-BF9E660DBE98}"/>
              </a:ext>
            </a:extLst>
          </p:cNvPr>
          <p:cNvCxnSpPr>
            <a:cxnSpLocks/>
          </p:cNvCxnSpPr>
          <p:nvPr/>
        </p:nvCxnSpPr>
        <p:spPr>
          <a:xfrm>
            <a:off x="6632997" y="3113720"/>
            <a:ext cx="369083" cy="0"/>
          </a:xfrm>
          <a:prstGeom prst="line">
            <a:avLst/>
          </a:prstGeom>
          <a:ln w="57150">
            <a:solidFill>
              <a:srgbClr val="434F4C"/>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6DA1945-A11A-4DAA-9023-29CBA5BC6C83}"/>
              </a:ext>
            </a:extLst>
          </p:cNvPr>
          <p:cNvCxnSpPr>
            <a:cxnSpLocks/>
          </p:cNvCxnSpPr>
          <p:nvPr/>
        </p:nvCxnSpPr>
        <p:spPr>
          <a:xfrm>
            <a:off x="5291913" y="4249501"/>
            <a:ext cx="369083" cy="0"/>
          </a:xfrm>
          <a:prstGeom prst="line">
            <a:avLst/>
          </a:prstGeom>
          <a:ln w="571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C2E000B-A6E2-42B9-B269-6F1375B59EF2}"/>
              </a:ext>
            </a:extLst>
          </p:cNvPr>
          <p:cNvCxnSpPr>
            <a:cxnSpLocks/>
          </p:cNvCxnSpPr>
          <p:nvPr/>
        </p:nvCxnSpPr>
        <p:spPr>
          <a:xfrm>
            <a:off x="6632996" y="4259427"/>
            <a:ext cx="369083" cy="0"/>
          </a:xfrm>
          <a:prstGeom prst="line">
            <a:avLst/>
          </a:prstGeom>
          <a:ln w="571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FCB45EB-F136-4B29-812A-85B8AF357136}"/>
              </a:ext>
            </a:extLst>
          </p:cNvPr>
          <p:cNvCxnSpPr>
            <a:cxnSpLocks/>
          </p:cNvCxnSpPr>
          <p:nvPr/>
        </p:nvCxnSpPr>
        <p:spPr>
          <a:xfrm>
            <a:off x="5291913" y="5409270"/>
            <a:ext cx="369083" cy="0"/>
          </a:xfrm>
          <a:prstGeom prst="line">
            <a:avLst/>
          </a:prstGeom>
          <a:ln w="571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07F7505-4033-45B2-806D-4FC78BCCD079}"/>
              </a:ext>
            </a:extLst>
          </p:cNvPr>
          <p:cNvCxnSpPr>
            <a:cxnSpLocks/>
          </p:cNvCxnSpPr>
          <p:nvPr/>
        </p:nvCxnSpPr>
        <p:spPr>
          <a:xfrm>
            <a:off x="6632996" y="5409270"/>
            <a:ext cx="369083" cy="0"/>
          </a:xfrm>
          <a:prstGeom prst="line">
            <a:avLst/>
          </a:prstGeom>
          <a:ln w="571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BFC7526-A1C3-4165-806E-C5994E1D367D}"/>
              </a:ext>
            </a:extLst>
          </p:cNvPr>
          <p:cNvSpPr txBox="1"/>
          <p:nvPr/>
        </p:nvSpPr>
        <p:spPr>
          <a:xfrm>
            <a:off x="978317" y="2795489"/>
            <a:ext cx="4311085" cy="584775"/>
          </a:xfrm>
          <a:prstGeom prst="rect">
            <a:avLst/>
          </a:prstGeom>
          <a:noFill/>
        </p:spPr>
        <p:txBody>
          <a:bodyPr wrap="square" rtlCol="0">
            <a:spAutoFit/>
          </a:bodyPr>
          <a:lstStyle/>
          <a:p>
            <a:pPr algn="ctr"/>
            <a:r>
              <a:rPr lang="en-US" altLang="ko-KR" sz="3200" dirty="0">
                <a:solidFill>
                  <a:schemeClr val="bg1"/>
                </a:solidFill>
                <a:latin typeface="Times New Roman" panose="02020603050405020304" pitchFamily="18" charset="0"/>
                <a:cs typeface="Times New Roman" panose="02020603050405020304" pitchFamily="18" charset="0"/>
              </a:rPr>
              <a:t>Research Objectives</a:t>
            </a:r>
          </a:p>
        </p:txBody>
      </p:sp>
      <p:sp>
        <p:nvSpPr>
          <p:cNvPr id="26" name="TextBox 25">
            <a:extLst>
              <a:ext uri="{FF2B5EF4-FFF2-40B4-BE49-F238E27FC236}">
                <a16:creationId xmlns:a16="http://schemas.microsoft.com/office/drawing/2014/main" id="{2082A232-54B0-489E-B3DD-106D6C6A5A62}"/>
              </a:ext>
            </a:extLst>
          </p:cNvPr>
          <p:cNvSpPr txBox="1"/>
          <p:nvPr/>
        </p:nvSpPr>
        <p:spPr>
          <a:xfrm>
            <a:off x="7002079" y="2801857"/>
            <a:ext cx="4311085" cy="584775"/>
          </a:xfrm>
          <a:prstGeom prst="rect">
            <a:avLst/>
          </a:prstGeom>
          <a:noFill/>
        </p:spPr>
        <p:txBody>
          <a:bodyPr wrap="square" rtlCol="0">
            <a:spAutoFit/>
          </a:bodyPr>
          <a:lstStyle/>
          <a:p>
            <a:pPr algn="ctr"/>
            <a:r>
              <a:rPr lang="en-US" altLang="ko-KR" sz="3200" dirty="0">
                <a:solidFill>
                  <a:schemeClr val="bg1"/>
                </a:solidFill>
                <a:latin typeface="Times New Roman" panose="02020603050405020304" pitchFamily="18" charset="0"/>
                <a:cs typeface="Times New Roman" panose="02020603050405020304" pitchFamily="18" charset="0"/>
              </a:rPr>
              <a:t>Research Questions</a:t>
            </a:r>
          </a:p>
        </p:txBody>
      </p:sp>
      <p:sp>
        <p:nvSpPr>
          <p:cNvPr id="27" name="TextBox 26">
            <a:extLst>
              <a:ext uri="{FF2B5EF4-FFF2-40B4-BE49-F238E27FC236}">
                <a16:creationId xmlns:a16="http://schemas.microsoft.com/office/drawing/2014/main" id="{EE770AAC-448C-4C76-A398-EE908A5E9D91}"/>
              </a:ext>
            </a:extLst>
          </p:cNvPr>
          <p:cNvSpPr txBox="1"/>
          <p:nvPr/>
        </p:nvSpPr>
        <p:spPr>
          <a:xfrm>
            <a:off x="985037" y="3767489"/>
            <a:ext cx="4311085" cy="1015663"/>
          </a:xfrm>
          <a:prstGeom prst="rect">
            <a:avLst/>
          </a:prstGeom>
          <a:noFill/>
        </p:spPr>
        <p:txBody>
          <a:bodyPr wrap="square" rtlCol="0">
            <a:spAutoFit/>
          </a:bodyPr>
          <a:lstStyle/>
          <a:p>
            <a:pPr algn="ctr"/>
            <a:r>
              <a:rPr lang="en-US" altLang="ko-KR" sz="2000" dirty="0">
                <a:solidFill>
                  <a:srgbClr val="3C4743"/>
                </a:solidFill>
                <a:latin typeface="Times New Roman" panose="02020603050405020304" pitchFamily="18" charset="0"/>
                <a:cs typeface="Times New Roman" panose="02020603050405020304" pitchFamily="18" charset="0"/>
              </a:rPr>
              <a:t>To develop a classification model of online instructional strategies based on personalization</a:t>
            </a:r>
          </a:p>
        </p:txBody>
      </p:sp>
      <p:grpSp>
        <p:nvGrpSpPr>
          <p:cNvPr id="31" name="Group 30">
            <a:extLst>
              <a:ext uri="{FF2B5EF4-FFF2-40B4-BE49-F238E27FC236}">
                <a16:creationId xmlns:a16="http://schemas.microsoft.com/office/drawing/2014/main" id="{AEC3AF2C-6534-4DD8-B59A-3D1C7E060D13}"/>
              </a:ext>
            </a:extLst>
          </p:cNvPr>
          <p:cNvGrpSpPr/>
          <p:nvPr/>
        </p:nvGrpSpPr>
        <p:grpSpPr>
          <a:xfrm>
            <a:off x="5660997" y="2603732"/>
            <a:ext cx="972000" cy="972000"/>
            <a:chOff x="5608745" y="2094281"/>
            <a:chExt cx="972000" cy="972000"/>
          </a:xfrm>
          <a:solidFill>
            <a:srgbClr val="434F4C"/>
          </a:solidFill>
        </p:grpSpPr>
        <p:sp>
          <p:nvSpPr>
            <p:cNvPr id="32" name="Rectangle 31">
              <a:extLst>
                <a:ext uri="{FF2B5EF4-FFF2-40B4-BE49-F238E27FC236}">
                  <a16:creationId xmlns:a16="http://schemas.microsoft.com/office/drawing/2014/main" id="{6CB5CE1C-5565-4A79-AF4F-935DEAD4282A}"/>
                </a:ext>
              </a:extLst>
            </p:cNvPr>
            <p:cNvSpPr/>
            <p:nvPr/>
          </p:nvSpPr>
          <p:spPr>
            <a:xfrm>
              <a:off x="5608745" y="2094281"/>
              <a:ext cx="972000" cy="972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latin typeface="Times New Roman" panose="02020603050405020304" pitchFamily="18" charset="0"/>
                <a:cs typeface="Times New Roman" panose="02020603050405020304" pitchFamily="18" charset="0"/>
              </a:endParaRPr>
            </a:p>
          </p:txBody>
        </p:sp>
        <p:pic>
          <p:nvPicPr>
            <p:cNvPr id="33" name="Picture Placeholder 32" descr="Head with Gears">
              <a:extLst>
                <a:ext uri="{FF2B5EF4-FFF2-40B4-BE49-F238E27FC236}">
                  <a16:creationId xmlns:a16="http://schemas.microsoft.com/office/drawing/2014/main" id="{CCD39FAD-C33D-4745-B2FE-7FDDD37F230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t="63" b="63"/>
            <a:stretch>
              <a:fillRect/>
            </a:stretch>
          </p:blipFill>
          <p:spPr>
            <a:xfrm>
              <a:off x="5830356" y="2292406"/>
              <a:ext cx="606050" cy="606050"/>
            </a:xfrm>
            <a:prstGeom prst="ellipse">
              <a:avLst/>
            </a:prstGeom>
          </p:spPr>
        </p:pic>
      </p:grpSp>
      <p:sp>
        <p:nvSpPr>
          <p:cNvPr id="3" name="Slide Number Placeholder 2">
            <a:extLst>
              <a:ext uri="{FF2B5EF4-FFF2-40B4-BE49-F238E27FC236}">
                <a16:creationId xmlns:a16="http://schemas.microsoft.com/office/drawing/2014/main" id="{6868D675-866E-4ECE-8B5D-FF8FBBB93059}"/>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8</a:t>
            </a:fld>
            <a:endParaRPr lang="en-MY" dirty="0"/>
          </a:p>
        </p:txBody>
      </p:sp>
    </p:spTree>
    <p:extLst>
      <p:ext uri="{BB962C8B-B14F-4D97-AF65-F5344CB8AC3E}">
        <p14:creationId xmlns:p14="http://schemas.microsoft.com/office/powerpoint/2010/main" val="3725231290"/>
      </p:ext>
    </p:extLst>
  </p:cSld>
  <p:clrMapOvr>
    <a:masterClrMapping/>
  </p:clrMapOvr>
  <mc:AlternateContent xmlns:mc="http://schemas.openxmlformats.org/markup-compatibility/2006" xmlns:p14="http://schemas.microsoft.com/office/powerpoint/2010/main">
    <mc:Choice Requires="p14">
      <p:transition spd="med" p14:dur="700" advTm="23137">
        <p:fade/>
      </p:transition>
    </mc:Choice>
    <mc:Fallback xmlns="">
      <p:transition spd="med" advTm="23137">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6E72C-4A29-465A-BD4F-0DCD62C8CA7C}"/>
              </a:ext>
            </a:extLst>
          </p:cNvPr>
          <p:cNvSpPr>
            <a:spLocks noGrp="1"/>
          </p:cNvSpPr>
          <p:nvPr>
            <p:ph type="title"/>
          </p:nvPr>
        </p:nvSpPr>
        <p:spPr/>
        <p:txBody>
          <a:bodyPr>
            <a:normAutofit/>
          </a:bodyPr>
          <a:lstStyle/>
          <a:p>
            <a:r>
              <a:rPr lang="en-GB" sz="4000" dirty="0">
                <a:latin typeface="Times New Roman" panose="02020603050405020304" pitchFamily="18" charset="0"/>
                <a:cs typeface="Times New Roman" panose="02020603050405020304" pitchFamily="18" charset="0"/>
              </a:rPr>
              <a:t>LITERATURE REVIEW ANALYSIS</a:t>
            </a:r>
            <a:endParaRPr lang="en-MY" sz="40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4949DA27-55AD-4D19-9A12-714278223DA9}"/>
              </a:ext>
            </a:extLst>
          </p:cNvPr>
          <p:cNvSpPr>
            <a:spLocks noGrp="1"/>
          </p:cNvSpPr>
          <p:nvPr>
            <p:ph idx="1"/>
          </p:nvPr>
        </p:nvSpPr>
        <p:spPr>
          <a:xfrm>
            <a:off x="1280160" y="2190749"/>
            <a:ext cx="9628632" cy="488283"/>
          </a:xfrm>
        </p:spPr>
        <p:txBody>
          <a:bodyPr/>
          <a:lstStyle/>
          <a:p>
            <a:pPr marL="0" indent="0" algn="just">
              <a:buNone/>
            </a:pPr>
            <a:r>
              <a:rPr lang="en-GB" dirty="0">
                <a:latin typeface="Times New Roman" panose="02020603050405020304" pitchFamily="18" charset="0"/>
                <a:cs typeface="Times New Roman" panose="02020603050405020304" pitchFamily="18" charset="0"/>
              </a:rPr>
              <a:t>Instructional Strategies Design Model – ADDIE Model (Molenda, 2003)</a:t>
            </a:r>
            <a:endParaRPr lang="en-MY"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9D56B1DF-A7AC-4B40-8D91-2ECC56730D1F}"/>
              </a:ext>
            </a:extLst>
          </p:cNvPr>
          <p:cNvSpPr txBox="1"/>
          <p:nvPr/>
        </p:nvSpPr>
        <p:spPr>
          <a:xfrm>
            <a:off x="1210306" y="4302755"/>
            <a:ext cx="2344767" cy="1077218"/>
          </a:xfrm>
          <a:prstGeom prst="rect">
            <a:avLst/>
          </a:prstGeom>
          <a:noFill/>
          <a:ln>
            <a:solidFill>
              <a:schemeClr val="bg1"/>
            </a:solidFill>
          </a:ln>
        </p:spPr>
        <p:txBody>
          <a:bodyPr wrap="square" rtlCol="0">
            <a:spAutoFit/>
          </a:bodyPr>
          <a:lstStyle/>
          <a:p>
            <a:pPr algn="ctr"/>
            <a:r>
              <a:rPr lang="en-US" altLang="ko-KR" sz="1600" b="1" u="sng" dirty="0">
                <a:solidFill>
                  <a:schemeClr val="tx2"/>
                </a:solidFill>
                <a:latin typeface="Times New Roman" panose="02020603050405020304" pitchFamily="18" charset="0"/>
                <a:cs typeface="Times New Roman" panose="02020603050405020304" pitchFamily="18" charset="0"/>
              </a:rPr>
              <a:t>Analyze</a:t>
            </a:r>
            <a:r>
              <a:rPr lang="en-US" altLang="ko-KR" sz="1600" dirty="0">
                <a:solidFill>
                  <a:schemeClr val="tx2"/>
                </a:solidFill>
                <a:latin typeface="Times New Roman" panose="02020603050405020304" pitchFamily="18" charset="0"/>
                <a:cs typeface="Times New Roman" panose="02020603050405020304" pitchFamily="18" charset="0"/>
              </a:rPr>
              <a:t> the instructional goals, target audiences, and required resources.</a:t>
            </a:r>
            <a:endParaRPr lang="en-GB" altLang="ko-KR" sz="1600" b="1" dirty="0">
              <a:solidFill>
                <a:schemeClr val="tx2"/>
              </a:solidFill>
              <a:latin typeface="Times New Roman" panose="02020603050405020304" pitchFamily="18" charset="0"/>
              <a:cs typeface="Times New Roman" panose="02020603050405020304" pitchFamily="18" charset="0"/>
            </a:endParaRPr>
          </a:p>
          <a:p>
            <a:pPr algn="ctr"/>
            <a:endParaRPr lang="en-US" altLang="ko-KR" sz="1600" dirty="0">
              <a:solidFill>
                <a:schemeClr val="tx2"/>
              </a:solidFill>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7B5EB0B1-E371-48CB-A731-B6333E06CDCB}"/>
              </a:ext>
            </a:extLst>
          </p:cNvPr>
          <p:cNvSpPr txBox="1"/>
          <p:nvPr/>
        </p:nvSpPr>
        <p:spPr>
          <a:xfrm>
            <a:off x="5190618" y="4302755"/>
            <a:ext cx="2344767" cy="1077218"/>
          </a:xfrm>
          <a:prstGeom prst="rect">
            <a:avLst/>
          </a:prstGeom>
          <a:noFill/>
          <a:ln>
            <a:solidFill>
              <a:schemeClr val="bg1"/>
            </a:solidFill>
          </a:ln>
        </p:spPr>
        <p:txBody>
          <a:bodyPr wrap="square" rtlCol="0">
            <a:spAutoFit/>
          </a:bodyPr>
          <a:lstStyle/>
          <a:p>
            <a:pPr algn="ctr"/>
            <a:r>
              <a:rPr lang="en-US" altLang="ko-KR" sz="1600" b="1" u="sng" dirty="0">
                <a:solidFill>
                  <a:schemeClr val="tx2"/>
                </a:solidFill>
                <a:latin typeface="Times New Roman" panose="02020603050405020304" pitchFamily="18" charset="0"/>
                <a:cs typeface="Times New Roman" panose="02020603050405020304" pitchFamily="18" charset="0"/>
              </a:rPr>
              <a:t>Develop </a:t>
            </a:r>
            <a:r>
              <a:rPr lang="en-US" altLang="ko-KR" sz="1600" dirty="0">
                <a:solidFill>
                  <a:schemeClr val="tx2"/>
                </a:solidFill>
                <a:latin typeface="Times New Roman" panose="02020603050405020304" pitchFamily="18" charset="0"/>
                <a:cs typeface="Times New Roman" panose="02020603050405020304" pitchFamily="18" charset="0"/>
              </a:rPr>
              <a:t>learning resources, validate and revise draft, and conduct a pilot test.</a:t>
            </a:r>
            <a:endParaRPr lang="ko-KR" altLang="en-US" sz="1600" dirty="0">
              <a:solidFill>
                <a:schemeClr val="tx2"/>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96508C35-1A13-4BA8-97E1-215A7AE11B79}"/>
              </a:ext>
            </a:extLst>
          </p:cNvPr>
          <p:cNvSpPr txBox="1"/>
          <p:nvPr/>
        </p:nvSpPr>
        <p:spPr>
          <a:xfrm>
            <a:off x="9128239" y="4387652"/>
            <a:ext cx="2344767" cy="1077218"/>
          </a:xfrm>
          <a:prstGeom prst="rect">
            <a:avLst/>
          </a:prstGeom>
          <a:noFill/>
          <a:ln>
            <a:solidFill>
              <a:schemeClr val="bg1"/>
            </a:solidFill>
          </a:ln>
        </p:spPr>
        <p:txBody>
          <a:bodyPr wrap="square" rtlCol="0">
            <a:spAutoFit/>
          </a:bodyPr>
          <a:lstStyle/>
          <a:p>
            <a:pPr algn="ctr"/>
            <a:r>
              <a:rPr lang="en-US" altLang="ko-KR" sz="1600" b="1" u="sng" dirty="0">
                <a:solidFill>
                  <a:schemeClr val="tx2"/>
                </a:solidFill>
                <a:latin typeface="Times New Roman" panose="02020603050405020304" pitchFamily="18" charset="0"/>
                <a:cs typeface="Times New Roman" panose="02020603050405020304" pitchFamily="18" charset="0"/>
              </a:rPr>
              <a:t>Evaluate</a:t>
            </a:r>
            <a:r>
              <a:rPr lang="en-US" altLang="ko-KR" sz="1600" b="1" dirty="0">
                <a:solidFill>
                  <a:schemeClr val="tx2"/>
                </a:solidFill>
                <a:latin typeface="Times New Roman" panose="02020603050405020304" pitchFamily="18" charset="0"/>
                <a:cs typeface="Times New Roman" panose="02020603050405020304" pitchFamily="18" charset="0"/>
              </a:rPr>
              <a:t> </a:t>
            </a:r>
            <a:r>
              <a:rPr lang="en-US" altLang="ko-KR" sz="1600" dirty="0">
                <a:solidFill>
                  <a:schemeClr val="tx2"/>
                </a:solidFill>
                <a:latin typeface="Times New Roman" panose="02020603050405020304" pitchFamily="18" charset="0"/>
                <a:cs typeface="Times New Roman" panose="02020603050405020304" pitchFamily="18" charset="0"/>
              </a:rPr>
              <a:t>the quality of learning resources and how well they accomplish instructional goals.</a:t>
            </a:r>
            <a:endParaRPr lang="ko-KR" altLang="en-US" sz="1600" dirty="0">
              <a:solidFill>
                <a:schemeClr val="tx2"/>
              </a:solidFill>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E7C72093-0F8B-4F0A-BD1A-3C1FB9099AB8}"/>
              </a:ext>
            </a:extLst>
          </p:cNvPr>
          <p:cNvSpPr txBox="1"/>
          <p:nvPr/>
        </p:nvSpPr>
        <p:spPr>
          <a:xfrm>
            <a:off x="3221811" y="5217523"/>
            <a:ext cx="2344767" cy="1077218"/>
          </a:xfrm>
          <a:prstGeom prst="rect">
            <a:avLst/>
          </a:prstGeom>
          <a:noFill/>
          <a:ln>
            <a:solidFill>
              <a:schemeClr val="bg1"/>
            </a:solidFill>
          </a:ln>
        </p:spPr>
        <p:txBody>
          <a:bodyPr wrap="square" rtlCol="0">
            <a:spAutoFit/>
          </a:bodyPr>
          <a:lstStyle/>
          <a:p>
            <a:pPr algn="ctr"/>
            <a:r>
              <a:rPr lang="en-US" altLang="ko-KR" sz="1600" b="1" u="sng" dirty="0">
                <a:solidFill>
                  <a:schemeClr val="tx2"/>
                </a:solidFill>
                <a:latin typeface="Times New Roman" panose="02020603050405020304" pitchFamily="18" charset="0"/>
                <a:cs typeface="Times New Roman" panose="02020603050405020304" pitchFamily="18" charset="0"/>
              </a:rPr>
              <a:t>Design </a:t>
            </a:r>
            <a:r>
              <a:rPr lang="en-US" altLang="ko-KR" sz="1600" dirty="0">
                <a:solidFill>
                  <a:schemeClr val="tx2"/>
                </a:solidFill>
                <a:latin typeface="Times New Roman" panose="02020603050405020304" pitchFamily="18" charset="0"/>
                <a:cs typeface="Times New Roman" panose="02020603050405020304" pitchFamily="18" charset="0"/>
              </a:rPr>
              <a:t>learning solution that aligns objective and strategies with instructional goals.</a:t>
            </a:r>
          </a:p>
        </p:txBody>
      </p:sp>
      <p:sp>
        <p:nvSpPr>
          <p:cNvPr id="23" name="TextBox 22">
            <a:extLst>
              <a:ext uri="{FF2B5EF4-FFF2-40B4-BE49-F238E27FC236}">
                <a16:creationId xmlns:a16="http://schemas.microsoft.com/office/drawing/2014/main" id="{B2DA2BDB-A619-4082-97CA-68107C7AEAAD}"/>
              </a:ext>
            </a:extLst>
          </p:cNvPr>
          <p:cNvSpPr txBox="1"/>
          <p:nvPr/>
        </p:nvSpPr>
        <p:spPr>
          <a:xfrm>
            <a:off x="7159429" y="5249095"/>
            <a:ext cx="2344767" cy="1077218"/>
          </a:xfrm>
          <a:prstGeom prst="rect">
            <a:avLst/>
          </a:prstGeom>
          <a:noFill/>
          <a:ln>
            <a:solidFill>
              <a:schemeClr val="bg1"/>
            </a:solidFill>
          </a:ln>
        </p:spPr>
        <p:txBody>
          <a:bodyPr wrap="square" rtlCol="0">
            <a:spAutoFit/>
          </a:bodyPr>
          <a:lstStyle/>
          <a:p>
            <a:pPr algn="ctr"/>
            <a:r>
              <a:rPr lang="en-US" altLang="ko-KR" sz="1600" b="1" u="sng" dirty="0">
                <a:solidFill>
                  <a:schemeClr val="tx2"/>
                </a:solidFill>
                <a:latin typeface="Times New Roman" panose="02020603050405020304" pitchFamily="18" charset="0"/>
                <a:cs typeface="Times New Roman" panose="02020603050405020304" pitchFamily="18" charset="0"/>
              </a:rPr>
              <a:t>Implement</a:t>
            </a:r>
            <a:r>
              <a:rPr lang="ko-KR" altLang="en-US" sz="1600" dirty="0">
                <a:solidFill>
                  <a:schemeClr val="tx2"/>
                </a:solidFill>
                <a:latin typeface="Times New Roman" panose="02020603050405020304" pitchFamily="18" charset="0"/>
                <a:cs typeface="Times New Roman" panose="02020603050405020304" pitchFamily="18" charset="0"/>
              </a:rPr>
              <a:t> </a:t>
            </a:r>
            <a:r>
              <a:rPr lang="en-GB" altLang="ko-KR" sz="1600" dirty="0">
                <a:solidFill>
                  <a:schemeClr val="tx2"/>
                </a:solidFill>
                <a:latin typeface="Times New Roman" panose="02020603050405020304" pitchFamily="18" charset="0"/>
                <a:cs typeface="Times New Roman" panose="02020603050405020304" pitchFamily="18" charset="0"/>
              </a:rPr>
              <a:t>the</a:t>
            </a:r>
            <a:r>
              <a:rPr lang="ko-KR" altLang="en-US" sz="1600" dirty="0">
                <a:solidFill>
                  <a:schemeClr val="tx2"/>
                </a:solidFill>
                <a:latin typeface="Times New Roman" panose="02020603050405020304" pitchFamily="18" charset="0"/>
                <a:cs typeface="Times New Roman" panose="02020603050405020304" pitchFamily="18" charset="0"/>
              </a:rPr>
              <a:t> </a:t>
            </a:r>
            <a:r>
              <a:rPr lang="en-GB" altLang="ko-KR" sz="1600" dirty="0">
                <a:solidFill>
                  <a:schemeClr val="tx2"/>
                </a:solidFill>
                <a:latin typeface="Times New Roman" panose="02020603050405020304" pitchFamily="18" charset="0"/>
                <a:cs typeface="Times New Roman" panose="02020603050405020304" pitchFamily="18" charset="0"/>
              </a:rPr>
              <a:t>learning</a:t>
            </a:r>
            <a:r>
              <a:rPr lang="ko-KR" altLang="en-US" sz="1600" dirty="0">
                <a:solidFill>
                  <a:schemeClr val="tx2"/>
                </a:solidFill>
                <a:latin typeface="Times New Roman" panose="02020603050405020304" pitchFamily="18" charset="0"/>
                <a:cs typeface="Times New Roman" panose="02020603050405020304" pitchFamily="18" charset="0"/>
              </a:rPr>
              <a:t> </a:t>
            </a:r>
            <a:r>
              <a:rPr lang="en-GB" altLang="ko-KR" sz="1600" dirty="0">
                <a:solidFill>
                  <a:schemeClr val="tx2"/>
                </a:solidFill>
                <a:latin typeface="Times New Roman" panose="02020603050405020304" pitchFamily="18" charset="0"/>
                <a:cs typeface="Times New Roman" panose="02020603050405020304" pitchFamily="18" charset="0"/>
              </a:rPr>
              <a:t>solution</a:t>
            </a:r>
            <a:r>
              <a:rPr lang="ko-KR" altLang="en-US" sz="1600" dirty="0">
                <a:solidFill>
                  <a:schemeClr val="tx2"/>
                </a:solidFill>
                <a:latin typeface="Times New Roman" panose="02020603050405020304" pitchFamily="18" charset="0"/>
                <a:cs typeface="Times New Roman" panose="02020603050405020304" pitchFamily="18" charset="0"/>
              </a:rPr>
              <a:t> </a:t>
            </a:r>
            <a:r>
              <a:rPr lang="en-GB" altLang="ko-KR" sz="1600" dirty="0">
                <a:solidFill>
                  <a:schemeClr val="tx2"/>
                </a:solidFill>
                <a:latin typeface="Times New Roman" panose="02020603050405020304" pitchFamily="18" charset="0"/>
                <a:cs typeface="Times New Roman" panose="02020603050405020304" pitchFamily="18" charset="0"/>
              </a:rPr>
              <a:t>by</a:t>
            </a:r>
            <a:r>
              <a:rPr lang="ko-KR" altLang="en-US" sz="1600" dirty="0">
                <a:solidFill>
                  <a:schemeClr val="tx2"/>
                </a:solidFill>
                <a:latin typeface="Times New Roman" panose="02020603050405020304" pitchFamily="18" charset="0"/>
                <a:cs typeface="Times New Roman" panose="02020603050405020304" pitchFamily="18" charset="0"/>
              </a:rPr>
              <a:t> </a:t>
            </a:r>
            <a:r>
              <a:rPr lang="en-GB" altLang="ko-KR" sz="1600" dirty="0">
                <a:solidFill>
                  <a:schemeClr val="tx2"/>
                </a:solidFill>
                <a:latin typeface="Times New Roman" panose="02020603050405020304" pitchFamily="18" charset="0"/>
                <a:cs typeface="Times New Roman" panose="02020603050405020304" pitchFamily="18" charset="0"/>
              </a:rPr>
              <a:t>preparing</a:t>
            </a:r>
            <a:r>
              <a:rPr lang="ko-KR" altLang="en-US" sz="1600" dirty="0">
                <a:solidFill>
                  <a:schemeClr val="tx2"/>
                </a:solidFill>
                <a:latin typeface="Times New Roman" panose="02020603050405020304" pitchFamily="18" charset="0"/>
                <a:cs typeface="Times New Roman" panose="02020603050405020304" pitchFamily="18" charset="0"/>
              </a:rPr>
              <a:t> </a:t>
            </a:r>
            <a:r>
              <a:rPr lang="en-GB" altLang="ko-KR" sz="1600" dirty="0">
                <a:solidFill>
                  <a:schemeClr val="tx2"/>
                </a:solidFill>
                <a:latin typeface="Times New Roman" panose="02020603050405020304" pitchFamily="18" charset="0"/>
                <a:cs typeface="Times New Roman" panose="02020603050405020304" pitchFamily="18" charset="0"/>
              </a:rPr>
              <a:t>the</a:t>
            </a:r>
            <a:r>
              <a:rPr lang="ko-KR" altLang="en-US" sz="1600" dirty="0">
                <a:solidFill>
                  <a:schemeClr val="tx2"/>
                </a:solidFill>
                <a:latin typeface="Times New Roman" panose="02020603050405020304" pitchFamily="18" charset="0"/>
                <a:cs typeface="Times New Roman" panose="02020603050405020304" pitchFamily="18" charset="0"/>
              </a:rPr>
              <a:t> </a:t>
            </a:r>
            <a:r>
              <a:rPr lang="en-GB" altLang="ko-KR" sz="1600" dirty="0">
                <a:solidFill>
                  <a:schemeClr val="tx2"/>
                </a:solidFill>
                <a:latin typeface="Times New Roman" panose="02020603050405020304" pitchFamily="18" charset="0"/>
                <a:cs typeface="Times New Roman" panose="02020603050405020304" pitchFamily="18" charset="0"/>
              </a:rPr>
              <a:t>learning</a:t>
            </a:r>
            <a:r>
              <a:rPr lang="ko-KR" altLang="en-US" sz="1600" dirty="0">
                <a:solidFill>
                  <a:schemeClr val="tx2"/>
                </a:solidFill>
                <a:latin typeface="Times New Roman" panose="02020603050405020304" pitchFamily="18" charset="0"/>
                <a:cs typeface="Times New Roman" panose="02020603050405020304" pitchFamily="18" charset="0"/>
              </a:rPr>
              <a:t> </a:t>
            </a:r>
            <a:r>
              <a:rPr lang="en-GB" altLang="ko-KR" sz="1600" dirty="0">
                <a:solidFill>
                  <a:schemeClr val="tx2"/>
                </a:solidFill>
                <a:latin typeface="Times New Roman" panose="02020603050405020304" pitchFamily="18" charset="0"/>
                <a:cs typeface="Times New Roman" panose="02020603050405020304" pitchFamily="18" charset="0"/>
              </a:rPr>
              <a:t>space and engaging participate.</a:t>
            </a:r>
            <a:endParaRPr lang="en-US" altLang="ko-KR" sz="1600" dirty="0">
              <a:solidFill>
                <a:schemeClr val="tx2"/>
              </a:solidFill>
              <a:latin typeface="Times New Roman" panose="02020603050405020304" pitchFamily="18" charset="0"/>
              <a:cs typeface="Times New Roman" panose="02020603050405020304" pitchFamily="18" charset="0"/>
            </a:endParaRPr>
          </a:p>
        </p:txBody>
      </p:sp>
      <p:grpSp>
        <p:nvGrpSpPr>
          <p:cNvPr id="31" name="Group 30">
            <a:extLst>
              <a:ext uri="{FF2B5EF4-FFF2-40B4-BE49-F238E27FC236}">
                <a16:creationId xmlns:a16="http://schemas.microsoft.com/office/drawing/2014/main" id="{0490E2AE-D1CF-4451-B84D-B02894A3D315}"/>
              </a:ext>
            </a:extLst>
          </p:cNvPr>
          <p:cNvGrpSpPr/>
          <p:nvPr/>
        </p:nvGrpSpPr>
        <p:grpSpPr>
          <a:xfrm>
            <a:off x="7883304" y="2930530"/>
            <a:ext cx="897027" cy="1150270"/>
            <a:chOff x="7883304" y="2930530"/>
            <a:chExt cx="897027" cy="1150270"/>
          </a:xfrm>
        </p:grpSpPr>
        <p:grpSp>
          <p:nvGrpSpPr>
            <p:cNvPr id="10" name="Group 9">
              <a:extLst>
                <a:ext uri="{FF2B5EF4-FFF2-40B4-BE49-F238E27FC236}">
                  <a16:creationId xmlns:a16="http://schemas.microsoft.com/office/drawing/2014/main" id="{391F0333-A376-48C5-94C8-C1150A0E34AC}"/>
                </a:ext>
              </a:extLst>
            </p:cNvPr>
            <p:cNvGrpSpPr/>
            <p:nvPr/>
          </p:nvGrpSpPr>
          <p:grpSpPr>
            <a:xfrm>
              <a:off x="7883304" y="2930530"/>
              <a:ext cx="897027" cy="1150270"/>
              <a:chOff x="5681430" y="1806237"/>
              <a:chExt cx="897027" cy="1150270"/>
            </a:xfrm>
          </p:grpSpPr>
          <p:sp>
            <p:nvSpPr>
              <p:cNvPr id="11" name="Rounded Rectangle 8">
                <a:extLst>
                  <a:ext uri="{FF2B5EF4-FFF2-40B4-BE49-F238E27FC236}">
                    <a16:creationId xmlns:a16="http://schemas.microsoft.com/office/drawing/2014/main" id="{8E3900B2-1CCB-4791-8F87-331EF0960134}"/>
                  </a:ext>
                </a:extLst>
              </p:cNvPr>
              <p:cNvSpPr/>
              <p:nvPr/>
            </p:nvSpPr>
            <p:spPr>
              <a:xfrm rot="2700000" flipH="1">
                <a:off x="5681441" y="1806235"/>
                <a:ext cx="897014" cy="897018"/>
              </a:xfrm>
              <a:prstGeom prst="roundRect">
                <a:avLst>
                  <a:gd name="adj" fmla="val 900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2"/>
                  </a:solidFill>
                </a:endParaRPr>
              </a:p>
            </p:txBody>
          </p:sp>
          <p:sp>
            <p:nvSpPr>
              <p:cNvPr id="12" name="Rounded Rectangle 9">
                <a:extLst>
                  <a:ext uri="{FF2B5EF4-FFF2-40B4-BE49-F238E27FC236}">
                    <a16:creationId xmlns:a16="http://schemas.microsoft.com/office/drawing/2014/main" id="{57F3FF53-CAC1-43D5-83CE-A6E3ABD44942}"/>
                  </a:ext>
                </a:extLst>
              </p:cNvPr>
              <p:cNvSpPr/>
              <p:nvPr/>
            </p:nvSpPr>
            <p:spPr>
              <a:xfrm rot="2700000" flipH="1">
                <a:off x="5681432" y="2059491"/>
                <a:ext cx="897014" cy="897017"/>
              </a:xfrm>
              <a:prstGeom prst="roundRect">
                <a:avLst>
                  <a:gd name="adj" fmla="val 9009"/>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2"/>
                  </a:solidFill>
                </a:endParaRPr>
              </a:p>
            </p:txBody>
          </p:sp>
        </p:grpSp>
        <p:sp>
          <p:nvSpPr>
            <p:cNvPr id="24" name="TextBox 23">
              <a:extLst>
                <a:ext uri="{FF2B5EF4-FFF2-40B4-BE49-F238E27FC236}">
                  <a16:creationId xmlns:a16="http://schemas.microsoft.com/office/drawing/2014/main" id="{BD4E00CB-5606-49EB-82D7-7D7C613ED806}"/>
                </a:ext>
              </a:extLst>
            </p:cNvPr>
            <p:cNvSpPr txBox="1"/>
            <p:nvPr/>
          </p:nvSpPr>
          <p:spPr>
            <a:xfrm>
              <a:off x="8050602" y="3379036"/>
              <a:ext cx="562422" cy="523220"/>
            </a:xfrm>
            <a:prstGeom prst="rect">
              <a:avLst/>
            </a:prstGeom>
            <a:noFill/>
          </p:spPr>
          <p:txBody>
            <a:bodyPr wrap="square" rtlCol="0">
              <a:spAutoFit/>
            </a:bodyPr>
            <a:lstStyle/>
            <a:p>
              <a:pPr algn="ctr"/>
              <a:r>
                <a:rPr lang="en-GB" sz="2800" b="1" dirty="0">
                  <a:solidFill>
                    <a:schemeClr val="tx2"/>
                  </a:solidFill>
                </a:rPr>
                <a:t>I</a:t>
              </a:r>
            </a:p>
          </p:txBody>
        </p:sp>
      </p:grpSp>
      <p:grpSp>
        <p:nvGrpSpPr>
          <p:cNvPr id="32" name="Group 31">
            <a:extLst>
              <a:ext uri="{FF2B5EF4-FFF2-40B4-BE49-F238E27FC236}">
                <a16:creationId xmlns:a16="http://schemas.microsoft.com/office/drawing/2014/main" id="{7737ED10-2B35-4A36-8C20-AAB0A6B40699}"/>
              </a:ext>
            </a:extLst>
          </p:cNvPr>
          <p:cNvGrpSpPr/>
          <p:nvPr/>
        </p:nvGrpSpPr>
        <p:grpSpPr>
          <a:xfrm>
            <a:off x="5914492" y="2930530"/>
            <a:ext cx="897028" cy="1150273"/>
            <a:chOff x="5914492" y="2930530"/>
            <a:chExt cx="897028" cy="1150273"/>
          </a:xfrm>
        </p:grpSpPr>
        <p:grpSp>
          <p:nvGrpSpPr>
            <p:cNvPr id="16" name="Group 15">
              <a:extLst>
                <a:ext uri="{FF2B5EF4-FFF2-40B4-BE49-F238E27FC236}">
                  <a16:creationId xmlns:a16="http://schemas.microsoft.com/office/drawing/2014/main" id="{0BDCECE6-F6CE-4627-8E37-2C6069E6D799}"/>
                </a:ext>
              </a:extLst>
            </p:cNvPr>
            <p:cNvGrpSpPr/>
            <p:nvPr/>
          </p:nvGrpSpPr>
          <p:grpSpPr>
            <a:xfrm>
              <a:off x="5914492" y="2930530"/>
              <a:ext cx="897028" cy="1150273"/>
              <a:chOff x="4087480" y="1806236"/>
              <a:chExt cx="897028" cy="1150273"/>
            </a:xfrm>
          </p:grpSpPr>
          <p:sp>
            <p:nvSpPr>
              <p:cNvPr id="17" name="Rounded Rectangle 14">
                <a:extLst>
                  <a:ext uri="{FF2B5EF4-FFF2-40B4-BE49-F238E27FC236}">
                    <a16:creationId xmlns:a16="http://schemas.microsoft.com/office/drawing/2014/main" id="{0A9CA171-67F0-4797-BF6D-57E5EE485F23}"/>
                  </a:ext>
                </a:extLst>
              </p:cNvPr>
              <p:cNvSpPr/>
              <p:nvPr/>
            </p:nvSpPr>
            <p:spPr>
              <a:xfrm rot="13500000" flipH="1">
                <a:off x="4087482" y="2059491"/>
                <a:ext cx="897016" cy="897020"/>
              </a:xfrm>
              <a:prstGeom prst="roundRect">
                <a:avLst>
                  <a:gd name="adj" fmla="val 900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2"/>
                  </a:solidFill>
                </a:endParaRPr>
              </a:p>
            </p:txBody>
          </p:sp>
          <p:sp>
            <p:nvSpPr>
              <p:cNvPr id="18" name="Rounded Rectangle 15">
                <a:extLst>
                  <a:ext uri="{FF2B5EF4-FFF2-40B4-BE49-F238E27FC236}">
                    <a16:creationId xmlns:a16="http://schemas.microsoft.com/office/drawing/2014/main" id="{8E289442-BE60-4788-85EB-A982D7466F0A}"/>
                  </a:ext>
                </a:extLst>
              </p:cNvPr>
              <p:cNvSpPr/>
              <p:nvPr/>
            </p:nvSpPr>
            <p:spPr>
              <a:xfrm rot="13500000" flipH="1">
                <a:off x="4087491" y="1806235"/>
                <a:ext cx="897016" cy="897018"/>
              </a:xfrm>
              <a:prstGeom prst="roundRect">
                <a:avLst>
                  <a:gd name="adj" fmla="val 9009"/>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2"/>
                  </a:solidFill>
                </a:endParaRPr>
              </a:p>
            </p:txBody>
          </p:sp>
        </p:grpSp>
        <p:sp>
          <p:nvSpPr>
            <p:cNvPr id="25" name="TextBox 24">
              <a:extLst>
                <a:ext uri="{FF2B5EF4-FFF2-40B4-BE49-F238E27FC236}">
                  <a16:creationId xmlns:a16="http://schemas.microsoft.com/office/drawing/2014/main" id="{3FECAD30-B97E-4295-B78F-AF5524A3B1FA}"/>
                </a:ext>
              </a:extLst>
            </p:cNvPr>
            <p:cNvSpPr txBox="1"/>
            <p:nvPr/>
          </p:nvSpPr>
          <p:spPr>
            <a:xfrm>
              <a:off x="6081791" y="3103932"/>
              <a:ext cx="562422" cy="523220"/>
            </a:xfrm>
            <a:prstGeom prst="rect">
              <a:avLst/>
            </a:prstGeom>
            <a:noFill/>
          </p:spPr>
          <p:txBody>
            <a:bodyPr wrap="square" rtlCol="0">
              <a:spAutoFit/>
            </a:bodyPr>
            <a:lstStyle/>
            <a:p>
              <a:pPr algn="ctr"/>
              <a:r>
                <a:rPr lang="en-GB" sz="2800" b="1" dirty="0">
                  <a:solidFill>
                    <a:schemeClr val="tx2"/>
                  </a:solidFill>
                </a:rPr>
                <a:t>D</a:t>
              </a:r>
            </a:p>
          </p:txBody>
        </p:sp>
      </p:grpSp>
      <p:grpSp>
        <p:nvGrpSpPr>
          <p:cNvPr id="33" name="Group 32">
            <a:extLst>
              <a:ext uri="{FF2B5EF4-FFF2-40B4-BE49-F238E27FC236}">
                <a16:creationId xmlns:a16="http://schemas.microsoft.com/office/drawing/2014/main" id="{F59A6769-609E-49D1-BB65-6C19A15813FA}"/>
              </a:ext>
            </a:extLst>
          </p:cNvPr>
          <p:cNvGrpSpPr/>
          <p:nvPr/>
        </p:nvGrpSpPr>
        <p:grpSpPr>
          <a:xfrm>
            <a:off x="3945689" y="2930528"/>
            <a:ext cx="897020" cy="1150273"/>
            <a:chOff x="3945689" y="2930528"/>
            <a:chExt cx="897020" cy="1150273"/>
          </a:xfrm>
        </p:grpSpPr>
        <p:grpSp>
          <p:nvGrpSpPr>
            <p:cNvPr id="7" name="Group 6">
              <a:extLst>
                <a:ext uri="{FF2B5EF4-FFF2-40B4-BE49-F238E27FC236}">
                  <a16:creationId xmlns:a16="http://schemas.microsoft.com/office/drawing/2014/main" id="{9303AC6F-56A5-4AC1-8070-F577561ED219}"/>
                </a:ext>
              </a:extLst>
            </p:cNvPr>
            <p:cNvGrpSpPr/>
            <p:nvPr/>
          </p:nvGrpSpPr>
          <p:grpSpPr>
            <a:xfrm>
              <a:off x="3945689" y="2930528"/>
              <a:ext cx="897020" cy="1150273"/>
              <a:chOff x="2493539" y="1806234"/>
              <a:chExt cx="897020" cy="1150273"/>
            </a:xfrm>
          </p:grpSpPr>
          <p:sp>
            <p:nvSpPr>
              <p:cNvPr id="8" name="Rounded Rectangle 5">
                <a:extLst>
                  <a:ext uri="{FF2B5EF4-FFF2-40B4-BE49-F238E27FC236}">
                    <a16:creationId xmlns:a16="http://schemas.microsoft.com/office/drawing/2014/main" id="{9FFDD92E-5552-46CC-85E1-9CBFD03A5B42}"/>
                  </a:ext>
                </a:extLst>
              </p:cNvPr>
              <p:cNvSpPr/>
              <p:nvPr/>
            </p:nvSpPr>
            <p:spPr>
              <a:xfrm rot="18900000">
                <a:off x="2493539" y="1806234"/>
                <a:ext cx="897013" cy="897018"/>
              </a:xfrm>
              <a:prstGeom prst="roundRect">
                <a:avLst>
                  <a:gd name="adj" fmla="val 900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2"/>
                  </a:solidFill>
                </a:endParaRPr>
              </a:p>
            </p:txBody>
          </p:sp>
          <p:sp>
            <p:nvSpPr>
              <p:cNvPr id="9" name="Rounded Rectangle 6">
                <a:extLst>
                  <a:ext uri="{FF2B5EF4-FFF2-40B4-BE49-F238E27FC236}">
                    <a16:creationId xmlns:a16="http://schemas.microsoft.com/office/drawing/2014/main" id="{16A9CF4B-0798-4C41-9DC6-9EDA5259234D}"/>
                  </a:ext>
                </a:extLst>
              </p:cNvPr>
              <p:cNvSpPr/>
              <p:nvPr/>
            </p:nvSpPr>
            <p:spPr>
              <a:xfrm rot="18900000">
                <a:off x="2493546" y="2059490"/>
                <a:ext cx="897013" cy="897017"/>
              </a:xfrm>
              <a:prstGeom prst="roundRect">
                <a:avLst>
                  <a:gd name="adj" fmla="val 9009"/>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2"/>
                  </a:solidFill>
                </a:endParaRPr>
              </a:p>
            </p:txBody>
          </p:sp>
        </p:grpSp>
        <p:sp>
          <p:nvSpPr>
            <p:cNvPr id="26" name="TextBox 25">
              <a:extLst>
                <a:ext uri="{FF2B5EF4-FFF2-40B4-BE49-F238E27FC236}">
                  <a16:creationId xmlns:a16="http://schemas.microsoft.com/office/drawing/2014/main" id="{75CDD034-C602-44CC-89E3-5750AC7E9B2F}"/>
                </a:ext>
              </a:extLst>
            </p:cNvPr>
            <p:cNvSpPr txBox="1"/>
            <p:nvPr/>
          </p:nvSpPr>
          <p:spPr>
            <a:xfrm>
              <a:off x="4112984" y="3379036"/>
              <a:ext cx="562422" cy="523220"/>
            </a:xfrm>
            <a:prstGeom prst="rect">
              <a:avLst/>
            </a:prstGeom>
            <a:noFill/>
          </p:spPr>
          <p:txBody>
            <a:bodyPr wrap="square" rtlCol="0">
              <a:spAutoFit/>
            </a:bodyPr>
            <a:lstStyle/>
            <a:p>
              <a:pPr algn="ctr"/>
              <a:r>
                <a:rPr lang="en-GB" sz="2800" b="1" dirty="0">
                  <a:solidFill>
                    <a:schemeClr val="tx2"/>
                  </a:solidFill>
                </a:rPr>
                <a:t>D</a:t>
              </a:r>
            </a:p>
          </p:txBody>
        </p:sp>
      </p:grpSp>
      <p:grpSp>
        <p:nvGrpSpPr>
          <p:cNvPr id="30" name="Group 29">
            <a:extLst>
              <a:ext uri="{FF2B5EF4-FFF2-40B4-BE49-F238E27FC236}">
                <a16:creationId xmlns:a16="http://schemas.microsoft.com/office/drawing/2014/main" id="{21F9B757-177B-4768-9FBB-75AF6D8833EE}"/>
              </a:ext>
            </a:extLst>
          </p:cNvPr>
          <p:cNvGrpSpPr/>
          <p:nvPr/>
        </p:nvGrpSpPr>
        <p:grpSpPr>
          <a:xfrm>
            <a:off x="9852114" y="2930529"/>
            <a:ext cx="897026" cy="1150272"/>
            <a:chOff x="9852114" y="2930529"/>
            <a:chExt cx="897026" cy="1150272"/>
          </a:xfrm>
        </p:grpSpPr>
        <p:grpSp>
          <p:nvGrpSpPr>
            <p:cNvPr id="13" name="Group 12">
              <a:extLst>
                <a:ext uri="{FF2B5EF4-FFF2-40B4-BE49-F238E27FC236}">
                  <a16:creationId xmlns:a16="http://schemas.microsoft.com/office/drawing/2014/main" id="{F5A410F9-F3EF-43D1-9CE2-8D2046B094D5}"/>
                </a:ext>
              </a:extLst>
            </p:cNvPr>
            <p:cNvGrpSpPr/>
            <p:nvPr/>
          </p:nvGrpSpPr>
          <p:grpSpPr>
            <a:xfrm>
              <a:off x="9852114" y="2930529"/>
              <a:ext cx="897026" cy="1150272"/>
              <a:chOff x="7275374" y="1806237"/>
              <a:chExt cx="897026" cy="1150272"/>
            </a:xfrm>
          </p:grpSpPr>
          <p:sp>
            <p:nvSpPr>
              <p:cNvPr id="14" name="Rounded Rectangle 11">
                <a:extLst>
                  <a:ext uri="{FF2B5EF4-FFF2-40B4-BE49-F238E27FC236}">
                    <a16:creationId xmlns:a16="http://schemas.microsoft.com/office/drawing/2014/main" id="{B8533C68-9757-46FC-96DD-C38D38FE65C4}"/>
                  </a:ext>
                </a:extLst>
              </p:cNvPr>
              <p:cNvSpPr/>
              <p:nvPr/>
            </p:nvSpPr>
            <p:spPr>
              <a:xfrm rot="13500000" flipH="1">
                <a:off x="7275376" y="2059492"/>
                <a:ext cx="897015" cy="897019"/>
              </a:xfrm>
              <a:prstGeom prst="roundRect">
                <a:avLst>
                  <a:gd name="adj" fmla="val 9009"/>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2"/>
                  </a:solidFill>
                </a:endParaRPr>
              </a:p>
            </p:txBody>
          </p:sp>
          <p:sp>
            <p:nvSpPr>
              <p:cNvPr id="15" name="Rounded Rectangle 12">
                <a:extLst>
                  <a:ext uri="{FF2B5EF4-FFF2-40B4-BE49-F238E27FC236}">
                    <a16:creationId xmlns:a16="http://schemas.microsoft.com/office/drawing/2014/main" id="{4334E403-E8B3-4932-94D3-98FF061841CB}"/>
                  </a:ext>
                </a:extLst>
              </p:cNvPr>
              <p:cNvSpPr/>
              <p:nvPr/>
            </p:nvSpPr>
            <p:spPr>
              <a:xfrm rot="13500000" flipH="1">
                <a:off x="7275384" y="1806236"/>
                <a:ext cx="897015" cy="897017"/>
              </a:xfrm>
              <a:prstGeom prst="roundRect">
                <a:avLst>
                  <a:gd name="adj" fmla="val 9009"/>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2"/>
                  </a:solidFill>
                </a:endParaRPr>
              </a:p>
            </p:txBody>
          </p:sp>
        </p:grpSp>
        <p:sp>
          <p:nvSpPr>
            <p:cNvPr id="27" name="TextBox 26">
              <a:extLst>
                <a:ext uri="{FF2B5EF4-FFF2-40B4-BE49-F238E27FC236}">
                  <a16:creationId xmlns:a16="http://schemas.microsoft.com/office/drawing/2014/main" id="{6D1FB7B9-458F-49CE-8854-05C0508C48B5}"/>
                </a:ext>
              </a:extLst>
            </p:cNvPr>
            <p:cNvSpPr txBox="1"/>
            <p:nvPr/>
          </p:nvSpPr>
          <p:spPr>
            <a:xfrm>
              <a:off x="10019412" y="3096123"/>
              <a:ext cx="562422" cy="523220"/>
            </a:xfrm>
            <a:prstGeom prst="rect">
              <a:avLst/>
            </a:prstGeom>
            <a:noFill/>
          </p:spPr>
          <p:txBody>
            <a:bodyPr wrap="square" rtlCol="0">
              <a:spAutoFit/>
            </a:bodyPr>
            <a:lstStyle/>
            <a:p>
              <a:pPr algn="ctr"/>
              <a:r>
                <a:rPr lang="en-GB" sz="2800" b="1" dirty="0">
                  <a:solidFill>
                    <a:schemeClr val="tx2"/>
                  </a:solidFill>
                </a:rPr>
                <a:t>E</a:t>
              </a:r>
            </a:p>
          </p:txBody>
        </p:sp>
      </p:grpSp>
      <p:grpSp>
        <p:nvGrpSpPr>
          <p:cNvPr id="34" name="Group 33">
            <a:extLst>
              <a:ext uri="{FF2B5EF4-FFF2-40B4-BE49-F238E27FC236}">
                <a16:creationId xmlns:a16="http://schemas.microsoft.com/office/drawing/2014/main" id="{39F48481-E885-4FF8-8190-2D2F7F2F8DBC}"/>
              </a:ext>
            </a:extLst>
          </p:cNvPr>
          <p:cNvGrpSpPr/>
          <p:nvPr/>
        </p:nvGrpSpPr>
        <p:grpSpPr>
          <a:xfrm>
            <a:off x="1976884" y="2930529"/>
            <a:ext cx="897023" cy="1150273"/>
            <a:chOff x="1976884" y="2930529"/>
            <a:chExt cx="897023" cy="1150273"/>
          </a:xfrm>
        </p:grpSpPr>
        <p:grpSp>
          <p:nvGrpSpPr>
            <p:cNvPr id="4" name="Group 3">
              <a:extLst>
                <a:ext uri="{FF2B5EF4-FFF2-40B4-BE49-F238E27FC236}">
                  <a16:creationId xmlns:a16="http://schemas.microsoft.com/office/drawing/2014/main" id="{D0E9ADE3-F98E-4025-8122-7DDEA034FD7D}"/>
                </a:ext>
              </a:extLst>
            </p:cNvPr>
            <p:cNvGrpSpPr/>
            <p:nvPr/>
          </p:nvGrpSpPr>
          <p:grpSpPr>
            <a:xfrm>
              <a:off x="1976884" y="2930529"/>
              <a:ext cx="897023" cy="1150273"/>
              <a:chOff x="899593" y="1806235"/>
              <a:chExt cx="897023" cy="1150273"/>
            </a:xfrm>
          </p:grpSpPr>
          <p:sp>
            <p:nvSpPr>
              <p:cNvPr id="5" name="Rounded Rectangle 2">
                <a:extLst>
                  <a:ext uri="{FF2B5EF4-FFF2-40B4-BE49-F238E27FC236}">
                    <a16:creationId xmlns:a16="http://schemas.microsoft.com/office/drawing/2014/main" id="{0D2B579D-FAA3-4F56-8A5A-A7509FAE4ACE}"/>
                  </a:ext>
                </a:extLst>
              </p:cNvPr>
              <p:cNvSpPr/>
              <p:nvPr/>
            </p:nvSpPr>
            <p:spPr>
              <a:xfrm rot="8100000">
                <a:off x="899602" y="2059490"/>
                <a:ext cx="897014" cy="897018"/>
              </a:xfrm>
              <a:prstGeom prst="roundRect">
                <a:avLst>
                  <a:gd name="adj" fmla="val 9009"/>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2"/>
                  </a:solidFill>
                </a:endParaRPr>
              </a:p>
            </p:txBody>
          </p:sp>
          <p:sp>
            <p:nvSpPr>
              <p:cNvPr id="6" name="Rounded Rectangle 3">
                <a:extLst>
                  <a:ext uri="{FF2B5EF4-FFF2-40B4-BE49-F238E27FC236}">
                    <a16:creationId xmlns:a16="http://schemas.microsoft.com/office/drawing/2014/main" id="{B14FB225-9A82-45A6-84F0-BF987288CE47}"/>
                  </a:ext>
                </a:extLst>
              </p:cNvPr>
              <p:cNvSpPr/>
              <p:nvPr/>
            </p:nvSpPr>
            <p:spPr>
              <a:xfrm rot="8100000">
                <a:off x="899593" y="1806235"/>
                <a:ext cx="897014" cy="897017"/>
              </a:xfrm>
              <a:prstGeom prst="roundRect">
                <a:avLst>
                  <a:gd name="adj" fmla="val 9009"/>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tx2"/>
                  </a:solidFill>
                </a:endParaRPr>
              </a:p>
            </p:txBody>
          </p:sp>
        </p:grpSp>
        <p:sp>
          <p:nvSpPr>
            <p:cNvPr id="28" name="TextBox 27">
              <a:extLst>
                <a:ext uri="{FF2B5EF4-FFF2-40B4-BE49-F238E27FC236}">
                  <a16:creationId xmlns:a16="http://schemas.microsoft.com/office/drawing/2014/main" id="{C757B213-D2D3-44BC-985C-513CBC023229}"/>
                </a:ext>
              </a:extLst>
            </p:cNvPr>
            <p:cNvSpPr txBox="1"/>
            <p:nvPr/>
          </p:nvSpPr>
          <p:spPr>
            <a:xfrm>
              <a:off x="2134130" y="3142359"/>
              <a:ext cx="562422" cy="523220"/>
            </a:xfrm>
            <a:prstGeom prst="rect">
              <a:avLst/>
            </a:prstGeom>
            <a:noFill/>
          </p:spPr>
          <p:txBody>
            <a:bodyPr wrap="square" rtlCol="0">
              <a:spAutoFit/>
            </a:bodyPr>
            <a:lstStyle/>
            <a:p>
              <a:pPr algn="ctr"/>
              <a:r>
                <a:rPr lang="en-GB" sz="2800" b="1" dirty="0">
                  <a:solidFill>
                    <a:schemeClr val="tx2"/>
                  </a:solidFill>
                </a:rPr>
                <a:t>A</a:t>
              </a:r>
            </a:p>
          </p:txBody>
        </p:sp>
      </p:grpSp>
      <p:sp>
        <p:nvSpPr>
          <p:cNvPr id="29" name="Slide Number Placeholder 28">
            <a:extLst>
              <a:ext uri="{FF2B5EF4-FFF2-40B4-BE49-F238E27FC236}">
                <a16:creationId xmlns:a16="http://schemas.microsoft.com/office/drawing/2014/main" id="{85F71BF5-79E2-4572-A435-34A367BA1901}"/>
              </a:ext>
            </a:extLst>
          </p:cNvPr>
          <p:cNvSpPr>
            <a:spLocks noGrp="1"/>
          </p:cNvSpPr>
          <p:nvPr>
            <p:ph type="sldNum" sz="quarter" idx="12"/>
          </p:nvPr>
        </p:nvSpPr>
        <p:spPr>
          <a:xfrm>
            <a:off x="10080000" y="6356350"/>
            <a:ext cx="1968898" cy="365125"/>
          </a:xfrm>
        </p:spPr>
        <p:txBody>
          <a:bodyPr/>
          <a:lstStyle/>
          <a:p>
            <a:fld id="{BD266BE7-899D-4075-917F-DBDE33B6B692}" type="slidenum">
              <a:rPr lang="en-MY" smtClean="0"/>
              <a:t>9</a:t>
            </a:fld>
            <a:endParaRPr lang="en-MY" dirty="0"/>
          </a:p>
        </p:txBody>
      </p:sp>
    </p:spTree>
    <p:extLst>
      <p:ext uri="{BB962C8B-B14F-4D97-AF65-F5344CB8AC3E}">
        <p14:creationId xmlns:p14="http://schemas.microsoft.com/office/powerpoint/2010/main" val="115133473"/>
      </p:ext>
    </p:extLst>
  </p:cSld>
  <p:clrMapOvr>
    <a:masterClrMapping/>
  </p:clrMapOvr>
  <mc:AlternateContent xmlns:mc="http://schemas.openxmlformats.org/markup-compatibility/2006" xmlns:p14="http://schemas.microsoft.com/office/powerpoint/2010/main">
    <mc:Choice Requires="p14">
      <p:transition spd="med" p14:dur="700" advTm="29455">
        <p:fade/>
      </p:transition>
    </mc:Choice>
    <mc:Fallback xmlns="">
      <p:transition spd="med" advTm="29455">
        <p:fade/>
      </p:transition>
    </mc:Fallback>
  </mc:AlternateContent>
  <p:extLst>
    <p:ext uri="{6950BFC3-D8DA-4A85-94F7-54DA5524770B}">
      <p188:commentRel xmlns:p188="http://schemas.microsoft.com/office/powerpoint/2018/8/main" r:id="rId2"/>
    </p:ext>
  </p:extLst>
</p:sld>
</file>

<file path=ppt/tags/tag1.xml><?xml version="1.0" encoding="utf-8"?>
<p:tagLst xmlns:a="http://schemas.openxmlformats.org/drawingml/2006/main" xmlns:r="http://schemas.openxmlformats.org/officeDocument/2006/relationships" xmlns:p="http://schemas.openxmlformats.org/presentationml/2006/main">
  <p:tag name="TIMING" val="|2.1"/>
</p:tagLst>
</file>

<file path=ppt/tags/tag2.xml><?xml version="1.0" encoding="utf-8"?>
<p:tagLst xmlns:a="http://schemas.openxmlformats.org/drawingml/2006/main" xmlns:r="http://schemas.openxmlformats.org/officeDocument/2006/relationships" xmlns:p="http://schemas.openxmlformats.org/presentationml/2006/main">
  <p:tag name="TIMING" val="|2.3"/>
</p:tagLst>
</file>

<file path=ppt/tags/tag3.xml><?xml version="1.0" encoding="utf-8"?>
<p:tagLst xmlns:a="http://schemas.openxmlformats.org/drawingml/2006/main" xmlns:r="http://schemas.openxmlformats.org/officeDocument/2006/relationships" xmlns:p="http://schemas.openxmlformats.org/presentationml/2006/main">
  <p:tag name="TIMING" val="|27.9"/>
</p:tagLst>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1426</TotalTime>
  <Words>2272</Words>
  <Application>Microsoft Office PowerPoint</Application>
  <PresentationFormat>Widescreen</PresentationFormat>
  <Paragraphs>345</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Times New Roman</vt:lpstr>
      <vt:lpstr>Wingdings</vt:lpstr>
      <vt:lpstr>Educational subjects 16x9</vt:lpstr>
      <vt:lpstr>Research Proposal CLASSIFICATION OF ONLINE INSTRUCTIONAL STRATEGIES BASED ON PERSONALIZATION   Candidate : William Heng Chun Meng (S2005592)  Supervisor : AP. Dr Nor Liyana Mohd Shuib    (Universiti Malaya)</vt:lpstr>
      <vt:lpstr>PRESENTATION OUTLINE</vt:lpstr>
      <vt:lpstr>INTRODUCTION</vt:lpstr>
      <vt:lpstr>INTRODUCTION</vt:lpstr>
      <vt:lpstr>INTRODUCTION</vt:lpstr>
      <vt:lpstr>ISSUE &amp; CHALLENGES</vt:lpstr>
      <vt:lpstr>PROBLEM STATEMENT</vt:lpstr>
      <vt:lpstr>RESEARCH OBJECTIVES &amp;  RESEARCH QUESTIONS</vt:lpstr>
      <vt:lpstr>LITERATURE REVIEW ANALYSIS</vt:lpstr>
      <vt:lpstr>LITERATURE REVIEW ANALYSIS</vt:lpstr>
      <vt:lpstr>LITERATURE REVIEW ANALYSIS</vt:lpstr>
      <vt:lpstr>LITERATURE REVIEW ANALYSIS</vt:lpstr>
      <vt:lpstr>RESEARCH METHODOLOGY</vt:lpstr>
      <vt:lpstr>RESEARCH METHODOLOGY</vt:lpstr>
      <vt:lpstr>RESEARCH METHODOLOGY</vt:lpstr>
      <vt:lpstr>RESEARCH METHODOLOGY</vt:lpstr>
      <vt:lpstr>RESEARCH METHODOLOGY</vt:lpstr>
      <vt:lpstr>RESEARCH METHODOLOGY</vt:lpstr>
      <vt:lpstr>RESEARCH METHODOLOGY</vt:lpstr>
      <vt:lpstr>RESEARCH METHODOLOGY</vt:lpstr>
      <vt:lpstr>Expected Output</vt:lpstr>
      <vt:lpstr>TIMELINE</vt:lpstr>
      <vt:lpstr>REFERENCES</vt:lpstr>
      <vt:lpstr>REFERENCES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Proposal CLASSIFICATION OF ONLINE INSTRUCTIONAL STRATEGIES BASED ON PERSONALIZATION   Candidate : William Heng Chun Meng (S2005592)  Supervisor : AP. Dr Nor Liyana Mohd Shuib    (Universiti Malaya)</dc:title>
  <dc:creator>William Heng</dc:creator>
  <cp:lastModifiedBy>NOR LIYANA BT MOHD SHUIB</cp:lastModifiedBy>
  <cp:revision>39</cp:revision>
  <dcterms:created xsi:type="dcterms:W3CDTF">2022-01-22T08:03:09Z</dcterms:created>
  <dcterms:modified xsi:type="dcterms:W3CDTF">2022-01-25T23:25:54Z</dcterms:modified>
</cp:coreProperties>
</file>